
<file path=[Content_Types].xml><?xml version="1.0" encoding="utf-8"?>
<Types xmlns="http://schemas.openxmlformats.org/package/2006/content-types">
  <Default Extension="fntdata" ContentType="application/x-fontdata"/>
  <Default Extension="glb" ContentType="model/gltf.binary"/>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1"/>
  </p:notesMasterIdLst>
  <p:sldIdLst>
    <p:sldId id="256" r:id="rId2"/>
    <p:sldId id="257" r:id="rId3"/>
    <p:sldId id="258" r:id="rId4"/>
    <p:sldId id="260" r:id="rId5"/>
    <p:sldId id="261" r:id="rId6"/>
    <p:sldId id="262" r:id="rId7"/>
    <p:sldId id="259" r:id="rId8"/>
    <p:sldId id="272" r:id="rId9"/>
    <p:sldId id="271" r:id="rId10"/>
    <p:sldId id="265" r:id="rId11"/>
    <p:sldId id="277" r:id="rId12"/>
    <p:sldId id="274" r:id="rId13"/>
    <p:sldId id="275" r:id="rId14"/>
    <p:sldId id="264" r:id="rId15"/>
    <p:sldId id="276" r:id="rId16"/>
    <p:sldId id="268" r:id="rId17"/>
    <p:sldId id="266" r:id="rId18"/>
    <p:sldId id="270" r:id="rId19"/>
    <p:sldId id="269" r:id="rId20"/>
  </p:sldIdLst>
  <p:sldSz cx="9144000" cy="5143500" type="screen16x9"/>
  <p:notesSz cx="6858000" cy="9144000"/>
  <p:embeddedFontLst>
    <p:embeddedFont>
      <p:font typeface="Anybody" pitchFamily="2" charset="77"/>
      <p:regular r:id="rId22"/>
      <p:bold r:id="rId23"/>
      <p:italic r:id="rId24"/>
      <p:boldItalic r:id="rId25"/>
    </p:embeddedFont>
    <p:embeddedFont>
      <p:font typeface="Anybody Black" pitchFamily="2" charset="77"/>
      <p:bold r:id="rId26"/>
      <p:italic r:id="rId27"/>
      <p:boldItalic r:id="rId28"/>
    </p:embeddedFont>
    <p:embeddedFont>
      <p:font typeface="Bebas Neue" panose="020B0606020202050201" pitchFamily="34" charset="77"/>
      <p:regular r:id="rId29"/>
    </p:embeddedFont>
    <p:embeddedFont>
      <p:font typeface="Prompt" pitchFamily="2" charset="-34"/>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607E5B-6EF6-48D1-A8EC-897F125B21DB}">
  <a:tblStyle styleId="{D5607E5B-6EF6-48D1-A8EC-897F125B21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405"/>
  </p:normalViewPr>
  <p:slideViewPr>
    <p:cSldViewPr snapToGrid="0" snapToObjects="1">
      <p:cViewPr varScale="1">
        <p:scale>
          <a:sx n="162" d="100"/>
          <a:sy n="162" d="100"/>
        </p:scale>
        <p:origin x="200"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495cc13c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495cc13c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495cc13ca1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495cc13ca1_2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495cc13ca1_2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495cc13ca1_2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9691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495cc13ca1_2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495cc13ca1_2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495cc13ca1_2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495cc13ca1_2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3022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495cc13ca1_2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495cc13ca1_2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95cc13ca1_2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95cc13ca1_2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495cc13ca1_2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495cc13ca1_2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23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495cc13ca1_2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495cc13ca1_2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49531d6c4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49531d6c4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49531d6c4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49531d6c4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49531d6c4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49531d6c4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49531d6c4d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49531d6c4d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49531d6c4d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49531d6c4d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49531d6c4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49531d6c4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08843" y="1276426"/>
            <a:ext cx="3831300" cy="1279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5200"/>
              <a:buNone/>
              <a:defRPr b="0">
                <a:latin typeface="Anybody"/>
                <a:ea typeface="Anybody"/>
                <a:cs typeface="Anybody"/>
                <a:sym typeface="Anybody"/>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ctrTitle" idx="2"/>
          </p:nvPr>
        </p:nvSpPr>
        <p:spPr>
          <a:xfrm>
            <a:off x="708843" y="2474813"/>
            <a:ext cx="4188900" cy="12456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4000" b="1">
                <a:latin typeface="Anybody"/>
                <a:ea typeface="Anybody"/>
                <a:cs typeface="Anybody"/>
                <a:sym typeface="Anybody"/>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p:nvPr/>
        </p:nvSpPr>
        <p:spPr>
          <a:xfrm>
            <a:off x="5270400" y="0"/>
            <a:ext cx="3873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74625" y="0"/>
            <a:ext cx="2213046" cy="974856"/>
          </a:xfrm>
          <a:custGeom>
            <a:avLst/>
            <a:gdLst/>
            <a:ahLst/>
            <a:cxnLst/>
            <a:rect l="l" t="t" r="r" b="b"/>
            <a:pathLst>
              <a:path w="50018" h="25824" extrusionOk="0">
                <a:moveTo>
                  <a:pt x="1" y="1"/>
                </a:moveTo>
                <a:lnTo>
                  <a:pt x="1" y="25824"/>
                </a:lnTo>
                <a:lnTo>
                  <a:pt x="24195" y="25824"/>
                </a:lnTo>
                <a:cubicBezTo>
                  <a:pt x="38434" y="25824"/>
                  <a:pt x="50018" y="14263"/>
                  <a:pt x="500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4874600"/>
            <a:ext cx="9144000" cy="268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182" y="-19"/>
            <a:ext cx="974804" cy="974786"/>
            <a:chOff x="3925200" y="406325"/>
            <a:chExt cx="1382700" cy="1382675"/>
          </a:xfrm>
        </p:grpSpPr>
        <p:sp>
          <p:nvSpPr>
            <p:cNvPr id="15" name="Google Shape;15;p2"/>
            <p:cNvSpPr/>
            <p:nvPr/>
          </p:nvSpPr>
          <p:spPr>
            <a:xfrm>
              <a:off x="3925200" y="406325"/>
              <a:ext cx="1382700" cy="1382675"/>
            </a:xfrm>
            <a:custGeom>
              <a:avLst/>
              <a:gdLst/>
              <a:ahLst/>
              <a:cxnLst/>
              <a:rect l="l" t="t" r="r" b="b"/>
              <a:pathLst>
                <a:path w="55308" h="55307" extrusionOk="0">
                  <a:moveTo>
                    <a:pt x="1" y="0"/>
                  </a:moveTo>
                  <a:lnTo>
                    <a:pt x="1" y="55306"/>
                  </a:lnTo>
                  <a:lnTo>
                    <a:pt x="18302" y="55306"/>
                  </a:lnTo>
                  <a:lnTo>
                    <a:pt x="55307" y="18302"/>
                  </a:lnTo>
                  <a:lnTo>
                    <a:pt x="553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382750" y="863850"/>
              <a:ext cx="925150" cy="925150"/>
            </a:xfrm>
            <a:custGeom>
              <a:avLst/>
              <a:gdLst/>
              <a:ahLst/>
              <a:cxnLst/>
              <a:rect l="l" t="t" r="r" b="b"/>
              <a:pathLst>
                <a:path w="37006" h="37006" extrusionOk="0">
                  <a:moveTo>
                    <a:pt x="37005" y="1"/>
                  </a:moveTo>
                  <a:lnTo>
                    <a:pt x="0" y="37005"/>
                  </a:lnTo>
                  <a:lnTo>
                    <a:pt x="37005" y="37005"/>
                  </a:lnTo>
                  <a:lnTo>
                    <a:pt x="370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7635442" y="3610536"/>
            <a:ext cx="3036822" cy="3036822"/>
            <a:chOff x="3493200" y="4083975"/>
            <a:chExt cx="2157600" cy="2157600"/>
          </a:xfrm>
        </p:grpSpPr>
        <p:sp>
          <p:nvSpPr>
            <p:cNvPr id="18" name="Google Shape;18;p2"/>
            <p:cNvSpPr/>
            <p:nvPr/>
          </p:nvSpPr>
          <p:spPr>
            <a:xfrm>
              <a:off x="3493200" y="4083975"/>
              <a:ext cx="2157600" cy="215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017600" y="4608225"/>
              <a:ext cx="1108800" cy="110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a:spLocks noGrp="1"/>
          </p:cNvSpPr>
          <p:nvPr>
            <p:ph type="pic" idx="3"/>
          </p:nvPr>
        </p:nvSpPr>
        <p:spPr>
          <a:xfrm>
            <a:off x="6088150" y="655050"/>
            <a:ext cx="2213100" cy="3833400"/>
          </a:xfrm>
          <a:prstGeom prst="roundRect">
            <a:avLst>
              <a:gd name="adj" fmla="val 50000"/>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0"/>
        <p:cNvGrpSpPr/>
        <p:nvPr/>
      </p:nvGrpSpPr>
      <p:grpSpPr>
        <a:xfrm>
          <a:off x="0" y="0"/>
          <a:ext cx="0" cy="0"/>
          <a:chOff x="0" y="0"/>
          <a:chExt cx="0" cy="0"/>
        </a:xfrm>
      </p:grpSpPr>
      <p:sp>
        <p:nvSpPr>
          <p:cNvPr id="101" name="Google Shape;101;p13"/>
          <p:cNvSpPr/>
          <p:nvPr/>
        </p:nvSpPr>
        <p:spPr>
          <a:xfrm>
            <a:off x="7529450" y="0"/>
            <a:ext cx="1614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txBox="1">
            <a:spLocks noGrp="1"/>
          </p:cNvSpPr>
          <p:nvPr>
            <p:ph type="title" hasCustomPrompt="1"/>
          </p:nvPr>
        </p:nvSpPr>
        <p:spPr>
          <a:xfrm>
            <a:off x="720000" y="1610008"/>
            <a:ext cx="622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5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title" idx="2" hasCustomPrompt="1"/>
          </p:nvPr>
        </p:nvSpPr>
        <p:spPr>
          <a:xfrm>
            <a:off x="3822363" y="1610008"/>
            <a:ext cx="622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5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title" idx="3" hasCustomPrompt="1"/>
          </p:nvPr>
        </p:nvSpPr>
        <p:spPr>
          <a:xfrm>
            <a:off x="720000" y="2961804"/>
            <a:ext cx="622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5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title" idx="4" hasCustomPrompt="1"/>
          </p:nvPr>
        </p:nvSpPr>
        <p:spPr>
          <a:xfrm>
            <a:off x="3822363" y="2961804"/>
            <a:ext cx="622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5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5"/>
          </p:nvPr>
        </p:nvSpPr>
        <p:spPr>
          <a:xfrm>
            <a:off x="720000" y="539600"/>
            <a:ext cx="7704000" cy="508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7" name="Google Shape;107;p13"/>
          <p:cNvSpPr txBox="1">
            <a:spLocks noGrp="1"/>
          </p:cNvSpPr>
          <p:nvPr>
            <p:ph type="subTitle" idx="1"/>
          </p:nvPr>
        </p:nvSpPr>
        <p:spPr>
          <a:xfrm>
            <a:off x="1342775" y="1610000"/>
            <a:ext cx="23178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Anybody"/>
                <a:ea typeface="Anybody"/>
                <a:cs typeface="Anybody"/>
                <a:sym typeface="Anybody"/>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8" name="Google Shape;108;p13"/>
          <p:cNvSpPr txBox="1">
            <a:spLocks noGrp="1"/>
          </p:cNvSpPr>
          <p:nvPr>
            <p:ph type="subTitle" idx="6"/>
          </p:nvPr>
        </p:nvSpPr>
        <p:spPr>
          <a:xfrm>
            <a:off x="4445175" y="1610000"/>
            <a:ext cx="23178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Anybody"/>
                <a:ea typeface="Anybody"/>
                <a:cs typeface="Anybody"/>
                <a:sym typeface="Anybody"/>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9" name="Google Shape;109;p13"/>
          <p:cNvSpPr txBox="1">
            <a:spLocks noGrp="1"/>
          </p:cNvSpPr>
          <p:nvPr>
            <p:ph type="subTitle" idx="7"/>
          </p:nvPr>
        </p:nvSpPr>
        <p:spPr>
          <a:xfrm>
            <a:off x="1342775" y="2961825"/>
            <a:ext cx="23178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Anybody"/>
                <a:ea typeface="Anybody"/>
                <a:cs typeface="Anybody"/>
                <a:sym typeface="Anybody"/>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0" name="Google Shape;110;p13"/>
          <p:cNvSpPr txBox="1">
            <a:spLocks noGrp="1"/>
          </p:cNvSpPr>
          <p:nvPr>
            <p:ph type="subTitle" idx="8"/>
          </p:nvPr>
        </p:nvSpPr>
        <p:spPr>
          <a:xfrm>
            <a:off x="4445175" y="2961825"/>
            <a:ext cx="23178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Anybody"/>
                <a:ea typeface="Anybody"/>
                <a:cs typeface="Anybody"/>
                <a:sym typeface="Anybody"/>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1" name="Google Shape;111;p13"/>
          <p:cNvSpPr/>
          <p:nvPr/>
        </p:nvSpPr>
        <p:spPr>
          <a:xfrm>
            <a:off x="0" y="4931700"/>
            <a:ext cx="9144000" cy="211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2870517" y="-2285118"/>
            <a:ext cx="3402967" cy="3402967"/>
            <a:chOff x="3493200" y="4083975"/>
            <a:chExt cx="2157600" cy="2157600"/>
          </a:xfrm>
        </p:grpSpPr>
        <p:sp>
          <p:nvSpPr>
            <p:cNvPr id="113" name="Google Shape;113;p13"/>
            <p:cNvSpPr/>
            <p:nvPr/>
          </p:nvSpPr>
          <p:spPr>
            <a:xfrm>
              <a:off x="3493200" y="4083975"/>
              <a:ext cx="2157600" cy="215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4017600" y="4608225"/>
              <a:ext cx="1108800" cy="110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p:nvPr/>
        </p:nvSpPr>
        <p:spPr>
          <a:xfrm>
            <a:off x="8548900" y="4309925"/>
            <a:ext cx="1017775" cy="1017750"/>
          </a:xfrm>
          <a:custGeom>
            <a:avLst/>
            <a:gdLst/>
            <a:ahLst/>
            <a:cxnLst/>
            <a:rect l="l" t="t" r="r" b="b"/>
            <a:pathLst>
              <a:path w="40711" h="40710" extrusionOk="0">
                <a:moveTo>
                  <a:pt x="20356" y="0"/>
                </a:moveTo>
                <a:lnTo>
                  <a:pt x="15959" y="3928"/>
                </a:lnTo>
                <a:lnTo>
                  <a:pt x="10178" y="2723"/>
                </a:lnTo>
                <a:lnTo>
                  <a:pt x="8326" y="8325"/>
                </a:lnTo>
                <a:lnTo>
                  <a:pt x="2724" y="10178"/>
                </a:lnTo>
                <a:lnTo>
                  <a:pt x="3929" y="15958"/>
                </a:lnTo>
                <a:lnTo>
                  <a:pt x="1" y="20355"/>
                </a:lnTo>
                <a:lnTo>
                  <a:pt x="3929" y="24752"/>
                </a:lnTo>
                <a:lnTo>
                  <a:pt x="2724" y="30532"/>
                </a:lnTo>
                <a:lnTo>
                  <a:pt x="8326" y="32385"/>
                </a:lnTo>
                <a:lnTo>
                  <a:pt x="10178" y="37987"/>
                </a:lnTo>
                <a:lnTo>
                  <a:pt x="15959" y="36782"/>
                </a:lnTo>
                <a:lnTo>
                  <a:pt x="20356" y="40710"/>
                </a:lnTo>
                <a:lnTo>
                  <a:pt x="24753" y="36782"/>
                </a:lnTo>
                <a:lnTo>
                  <a:pt x="30533" y="37987"/>
                </a:lnTo>
                <a:lnTo>
                  <a:pt x="31805" y="34126"/>
                </a:lnTo>
                <a:lnTo>
                  <a:pt x="32386" y="32385"/>
                </a:lnTo>
                <a:lnTo>
                  <a:pt x="37988" y="30532"/>
                </a:lnTo>
                <a:lnTo>
                  <a:pt x="36783" y="24752"/>
                </a:lnTo>
                <a:lnTo>
                  <a:pt x="40711" y="20355"/>
                </a:lnTo>
                <a:lnTo>
                  <a:pt x="36783" y="15958"/>
                </a:lnTo>
                <a:lnTo>
                  <a:pt x="37988" y="10178"/>
                </a:lnTo>
                <a:lnTo>
                  <a:pt x="32386" y="8325"/>
                </a:lnTo>
                <a:lnTo>
                  <a:pt x="30533" y="2723"/>
                </a:lnTo>
                <a:lnTo>
                  <a:pt x="24753" y="3928"/>
                </a:lnTo>
                <a:lnTo>
                  <a:pt x="203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6"/>
        <p:cNvGrpSpPr/>
        <p:nvPr/>
      </p:nvGrpSpPr>
      <p:grpSpPr>
        <a:xfrm>
          <a:off x="0" y="0"/>
          <a:ext cx="0" cy="0"/>
          <a:chOff x="0" y="0"/>
          <a:chExt cx="0" cy="0"/>
        </a:xfrm>
      </p:grpSpPr>
      <p:sp>
        <p:nvSpPr>
          <p:cNvPr id="117" name="Google Shape;117;p14"/>
          <p:cNvSpPr txBox="1">
            <a:spLocks noGrp="1"/>
          </p:cNvSpPr>
          <p:nvPr>
            <p:ph type="title"/>
          </p:nvPr>
        </p:nvSpPr>
        <p:spPr>
          <a:xfrm>
            <a:off x="715100" y="541636"/>
            <a:ext cx="7713900" cy="51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8" name="Google Shape;118;p14"/>
          <p:cNvSpPr/>
          <p:nvPr/>
        </p:nvSpPr>
        <p:spPr>
          <a:xfrm>
            <a:off x="0" y="4931700"/>
            <a:ext cx="9144000" cy="211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4"/>
          <p:cNvGrpSpPr/>
          <p:nvPr/>
        </p:nvGrpSpPr>
        <p:grpSpPr>
          <a:xfrm>
            <a:off x="8428892" y="-1199543"/>
            <a:ext cx="3402967" cy="3402967"/>
            <a:chOff x="3493200" y="4083975"/>
            <a:chExt cx="2157600" cy="2157600"/>
          </a:xfrm>
        </p:grpSpPr>
        <p:sp>
          <p:nvSpPr>
            <p:cNvPr id="120" name="Google Shape;120;p14"/>
            <p:cNvSpPr/>
            <p:nvPr/>
          </p:nvSpPr>
          <p:spPr>
            <a:xfrm>
              <a:off x="3493200" y="4083975"/>
              <a:ext cx="2157600" cy="215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a:off x="4017600" y="4608225"/>
              <a:ext cx="1108800" cy="110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14"/>
          <p:cNvGrpSpPr/>
          <p:nvPr/>
        </p:nvGrpSpPr>
        <p:grpSpPr>
          <a:xfrm flipH="1">
            <a:off x="-816924" y="-257075"/>
            <a:ext cx="1693447" cy="1126200"/>
            <a:chOff x="-1158536" y="-1470450"/>
            <a:chExt cx="1693447" cy="1126200"/>
          </a:xfrm>
        </p:grpSpPr>
        <p:sp>
          <p:nvSpPr>
            <p:cNvPr id="123" name="Google Shape;123;p14"/>
            <p:cNvSpPr/>
            <p:nvPr/>
          </p:nvSpPr>
          <p:spPr>
            <a:xfrm>
              <a:off x="-1158536" y="-1470450"/>
              <a:ext cx="1126200" cy="1126200"/>
            </a:xfrm>
            <a:prstGeom prst="pie">
              <a:avLst>
                <a:gd name="adj1" fmla="val 5413679"/>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a:off x="-591289" y="-1470450"/>
              <a:ext cx="1126200" cy="1126200"/>
            </a:xfrm>
            <a:prstGeom prst="pie">
              <a:avLst>
                <a:gd name="adj1" fmla="val 5413679"/>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25"/>
        <p:cNvGrpSpPr/>
        <p:nvPr/>
      </p:nvGrpSpPr>
      <p:grpSpPr>
        <a:xfrm>
          <a:off x="0" y="0"/>
          <a:ext cx="0" cy="0"/>
          <a:chOff x="0" y="0"/>
          <a:chExt cx="0" cy="0"/>
        </a:xfrm>
      </p:grpSpPr>
      <p:sp>
        <p:nvSpPr>
          <p:cNvPr id="126" name="Google Shape;126;p15"/>
          <p:cNvSpPr txBox="1">
            <a:spLocks noGrp="1"/>
          </p:cNvSpPr>
          <p:nvPr>
            <p:ph type="title"/>
          </p:nvPr>
        </p:nvSpPr>
        <p:spPr>
          <a:xfrm>
            <a:off x="730050" y="2284500"/>
            <a:ext cx="4570200" cy="1416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7" name="Google Shape;127;p15"/>
          <p:cNvSpPr txBox="1">
            <a:spLocks noGrp="1"/>
          </p:cNvSpPr>
          <p:nvPr>
            <p:ph type="title" idx="2" hasCustomPrompt="1"/>
          </p:nvPr>
        </p:nvSpPr>
        <p:spPr>
          <a:xfrm>
            <a:off x="3598525" y="1442700"/>
            <a:ext cx="17016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8" name="Google Shape;128;p15"/>
          <p:cNvSpPr/>
          <p:nvPr/>
        </p:nvSpPr>
        <p:spPr>
          <a:xfrm>
            <a:off x="5811325" y="0"/>
            <a:ext cx="3332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rot="10800000" flipH="1">
            <a:off x="974800" y="4168631"/>
            <a:ext cx="2213046" cy="974856"/>
          </a:xfrm>
          <a:custGeom>
            <a:avLst/>
            <a:gdLst/>
            <a:ahLst/>
            <a:cxnLst/>
            <a:rect l="l" t="t" r="r" b="b"/>
            <a:pathLst>
              <a:path w="50018" h="25824" extrusionOk="0">
                <a:moveTo>
                  <a:pt x="1" y="1"/>
                </a:moveTo>
                <a:lnTo>
                  <a:pt x="1" y="25824"/>
                </a:lnTo>
                <a:lnTo>
                  <a:pt x="24195" y="25824"/>
                </a:lnTo>
                <a:cubicBezTo>
                  <a:pt x="38434" y="25824"/>
                  <a:pt x="50018" y="14263"/>
                  <a:pt x="500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5"/>
          <p:cNvGrpSpPr/>
          <p:nvPr/>
        </p:nvGrpSpPr>
        <p:grpSpPr>
          <a:xfrm>
            <a:off x="-986383" y="-1732843"/>
            <a:ext cx="3402967" cy="3402967"/>
            <a:chOff x="3493200" y="4083975"/>
            <a:chExt cx="2157600" cy="2157600"/>
          </a:xfrm>
        </p:grpSpPr>
        <p:sp>
          <p:nvSpPr>
            <p:cNvPr id="131" name="Google Shape;131;p15"/>
            <p:cNvSpPr/>
            <p:nvPr/>
          </p:nvSpPr>
          <p:spPr>
            <a:xfrm>
              <a:off x="3493200" y="4083975"/>
              <a:ext cx="2157600" cy="215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4017600" y="4608225"/>
              <a:ext cx="1108800" cy="110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15"/>
          <p:cNvGrpSpPr/>
          <p:nvPr/>
        </p:nvGrpSpPr>
        <p:grpSpPr>
          <a:xfrm>
            <a:off x="8428900" y="138150"/>
            <a:ext cx="739900" cy="739900"/>
            <a:chOff x="4508300" y="2870875"/>
            <a:chExt cx="739900" cy="739900"/>
          </a:xfrm>
        </p:grpSpPr>
        <p:sp>
          <p:nvSpPr>
            <p:cNvPr id="134" name="Google Shape;134;p15"/>
            <p:cNvSpPr/>
            <p:nvPr/>
          </p:nvSpPr>
          <p:spPr>
            <a:xfrm>
              <a:off x="4874875" y="2870875"/>
              <a:ext cx="6725" cy="739900"/>
            </a:xfrm>
            <a:custGeom>
              <a:avLst/>
              <a:gdLst/>
              <a:ahLst/>
              <a:cxnLst/>
              <a:rect l="l" t="t" r="r" b="b"/>
              <a:pathLst>
                <a:path w="269" h="29596" extrusionOk="0">
                  <a:moveTo>
                    <a:pt x="1" y="1"/>
                  </a:moveTo>
                  <a:lnTo>
                    <a:pt x="1" y="29596"/>
                  </a:lnTo>
                  <a:lnTo>
                    <a:pt x="269" y="29596"/>
                  </a:lnTo>
                  <a:lnTo>
                    <a:pt x="26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4508300" y="3237475"/>
              <a:ext cx="739900" cy="7275"/>
            </a:xfrm>
            <a:custGeom>
              <a:avLst/>
              <a:gdLst/>
              <a:ahLst/>
              <a:cxnLst/>
              <a:rect l="l" t="t" r="r" b="b"/>
              <a:pathLst>
                <a:path w="29596" h="291" extrusionOk="0">
                  <a:moveTo>
                    <a:pt x="0" y="0"/>
                  </a:moveTo>
                  <a:lnTo>
                    <a:pt x="0" y="290"/>
                  </a:lnTo>
                  <a:lnTo>
                    <a:pt x="29595" y="290"/>
                  </a:lnTo>
                  <a:lnTo>
                    <a:pt x="2959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4614300" y="2976900"/>
              <a:ext cx="528425" cy="528425"/>
            </a:xfrm>
            <a:custGeom>
              <a:avLst/>
              <a:gdLst/>
              <a:ahLst/>
              <a:cxnLst/>
              <a:rect l="l" t="t" r="r" b="b"/>
              <a:pathLst>
                <a:path w="21137" h="21137" extrusionOk="0">
                  <a:moveTo>
                    <a:pt x="202" y="0"/>
                  </a:moveTo>
                  <a:lnTo>
                    <a:pt x="1" y="201"/>
                  </a:lnTo>
                  <a:lnTo>
                    <a:pt x="20936" y="21136"/>
                  </a:lnTo>
                  <a:lnTo>
                    <a:pt x="21137" y="20935"/>
                  </a:lnTo>
                  <a:lnTo>
                    <a:pt x="20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4614300" y="3238575"/>
              <a:ext cx="266750" cy="266750"/>
            </a:xfrm>
            <a:custGeom>
              <a:avLst/>
              <a:gdLst/>
              <a:ahLst/>
              <a:cxnLst/>
              <a:rect l="l" t="t" r="r" b="b"/>
              <a:pathLst>
                <a:path w="10670" h="10670" extrusionOk="0">
                  <a:moveTo>
                    <a:pt x="10468" y="1"/>
                  </a:moveTo>
                  <a:lnTo>
                    <a:pt x="1" y="10468"/>
                  </a:lnTo>
                  <a:lnTo>
                    <a:pt x="202" y="10669"/>
                  </a:lnTo>
                  <a:lnTo>
                    <a:pt x="10669" y="202"/>
                  </a:lnTo>
                  <a:lnTo>
                    <a:pt x="10468"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5"/>
          <p:cNvGrpSpPr/>
          <p:nvPr/>
        </p:nvGrpSpPr>
        <p:grpSpPr>
          <a:xfrm>
            <a:off x="6816026" y="4767896"/>
            <a:ext cx="1013056" cy="233170"/>
            <a:chOff x="5908800" y="1228775"/>
            <a:chExt cx="540700" cy="124450"/>
          </a:xfrm>
        </p:grpSpPr>
        <p:sp>
          <p:nvSpPr>
            <p:cNvPr id="139" name="Google Shape;139;p15"/>
            <p:cNvSpPr/>
            <p:nvPr/>
          </p:nvSpPr>
          <p:spPr>
            <a:xfrm>
              <a:off x="5967400" y="1228775"/>
              <a:ext cx="7275" cy="124450"/>
            </a:xfrm>
            <a:custGeom>
              <a:avLst/>
              <a:gdLst/>
              <a:ahLst/>
              <a:cxnLst/>
              <a:rect l="l" t="t" r="r" b="b"/>
              <a:pathLst>
                <a:path w="291" h="4978" extrusionOk="0">
                  <a:moveTo>
                    <a:pt x="0" y="0"/>
                  </a:moveTo>
                  <a:lnTo>
                    <a:pt x="0" y="4977"/>
                  </a:lnTo>
                  <a:lnTo>
                    <a:pt x="291" y="4977"/>
                  </a:lnTo>
                  <a:lnTo>
                    <a:pt x="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5908800" y="1287900"/>
              <a:ext cx="124450" cy="6725"/>
            </a:xfrm>
            <a:custGeom>
              <a:avLst/>
              <a:gdLst/>
              <a:ahLst/>
              <a:cxnLst/>
              <a:rect l="l" t="t" r="r" b="b"/>
              <a:pathLst>
                <a:path w="4978" h="269" extrusionOk="0">
                  <a:moveTo>
                    <a:pt x="1" y="1"/>
                  </a:moveTo>
                  <a:lnTo>
                    <a:pt x="1" y="269"/>
                  </a:lnTo>
                  <a:lnTo>
                    <a:pt x="4978" y="269"/>
                  </a:lnTo>
                  <a:lnTo>
                    <a:pt x="49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6175525" y="1228775"/>
              <a:ext cx="7275" cy="124450"/>
            </a:xfrm>
            <a:custGeom>
              <a:avLst/>
              <a:gdLst/>
              <a:ahLst/>
              <a:cxnLst/>
              <a:rect l="l" t="t" r="r" b="b"/>
              <a:pathLst>
                <a:path w="291" h="4978" extrusionOk="0">
                  <a:moveTo>
                    <a:pt x="0" y="0"/>
                  </a:moveTo>
                  <a:lnTo>
                    <a:pt x="0" y="4977"/>
                  </a:lnTo>
                  <a:lnTo>
                    <a:pt x="291" y="4977"/>
                  </a:lnTo>
                  <a:lnTo>
                    <a:pt x="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6116925" y="1287900"/>
              <a:ext cx="124450" cy="6725"/>
            </a:xfrm>
            <a:custGeom>
              <a:avLst/>
              <a:gdLst/>
              <a:ahLst/>
              <a:cxnLst/>
              <a:rect l="l" t="t" r="r" b="b"/>
              <a:pathLst>
                <a:path w="4978" h="269" extrusionOk="0">
                  <a:moveTo>
                    <a:pt x="1" y="1"/>
                  </a:moveTo>
                  <a:lnTo>
                    <a:pt x="1" y="269"/>
                  </a:lnTo>
                  <a:lnTo>
                    <a:pt x="4978" y="269"/>
                  </a:lnTo>
                  <a:lnTo>
                    <a:pt x="49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6383650" y="1228775"/>
              <a:ext cx="7275" cy="124450"/>
            </a:xfrm>
            <a:custGeom>
              <a:avLst/>
              <a:gdLst/>
              <a:ahLst/>
              <a:cxnLst/>
              <a:rect l="l" t="t" r="r" b="b"/>
              <a:pathLst>
                <a:path w="291" h="4978" extrusionOk="0">
                  <a:moveTo>
                    <a:pt x="0" y="0"/>
                  </a:moveTo>
                  <a:lnTo>
                    <a:pt x="0" y="4977"/>
                  </a:lnTo>
                  <a:lnTo>
                    <a:pt x="290" y="4977"/>
                  </a:lnTo>
                  <a:lnTo>
                    <a:pt x="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6325050" y="1287900"/>
              <a:ext cx="124450" cy="6725"/>
            </a:xfrm>
            <a:custGeom>
              <a:avLst/>
              <a:gdLst/>
              <a:ahLst/>
              <a:cxnLst/>
              <a:rect l="l" t="t" r="r" b="b"/>
              <a:pathLst>
                <a:path w="4978" h="269" extrusionOk="0">
                  <a:moveTo>
                    <a:pt x="1" y="1"/>
                  </a:moveTo>
                  <a:lnTo>
                    <a:pt x="1" y="269"/>
                  </a:lnTo>
                  <a:lnTo>
                    <a:pt x="4978" y="269"/>
                  </a:lnTo>
                  <a:lnTo>
                    <a:pt x="49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5"/>
          <p:cNvGrpSpPr/>
          <p:nvPr/>
        </p:nvGrpSpPr>
        <p:grpSpPr>
          <a:xfrm rot="10800000" flipH="1">
            <a:off x="-7" y="4168720"/>
            <a:ext cx="974804" cy="974786"/>
            <a:chOff x="3925200" y="406325"/>
            <a:chExt cx="1382700" cy="1382675"/>
          </a:xfrm>
        </p:grpSpPr>
        <p:sp>
          <p:nvSpPr>
            <p:cNvPr id="146" name="Google Shape;146;p15"/>
            <p:cNvSpPr/>
            <p:nvPr/>
          </p:nvSpPr>
          <p:spPr>
            <a:xfrm>
              <a:off x="3925200" y="406325"/>
              <a:ext cx="1382700" cy="1382675"/>
            </a:xfrm>
            <a:custGeom>
              <a:avLst/>
              <a:gdLst/>
              <a:ahLst/>
              <a:cxnLst/>
              <a:rect l="l" t="t" r="r" b="b"/>
              <a:pathLst>
                <a:path w="55308" h="55307" extrusionOk="0">
                  <a:moveTo>
                    <a:pt x="1" y="0"/>
                  </a:moveTo>
                  <a:lnTo>
                    <a:pt x="1" y="55306"/>
                  </a:lnTo>
                  <a:lnTo>
                    <a:pt x="18302" y="55306"/>
                  </a:lnTo>
                  <a:lnTo>
                    <a:pt x="55307" y="18302"/>
                  </a:lnTo>
                  <a:lnTo>
                    <a:pt x="553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4382750" y="863850"/>
              <a:ext cx="925150" cy="925150"/>
            </a:xfrm>
            <a:custGeom>
              <a:avLst/>
              <a:gdLst/>
              <a:ahLst/>
              <a:cxnLst/>
              <a:rect l="l" t="t" r="r" b="b"/>
              <a:pathLst>
                <a:path w="37006" h="37006" extrusionOk="0">
                  <a:moveTo>
                    <a:pt x="37005" y="1"/>
                  </a:moveTo>
                  <a:lnTo>
                    <a:pt x="0" y="37005"/>
                  </a:lnTo>
                  <a:lnTo>
                    <a:pt x="37005" y="37005"/>
                  </a:lnTo>
                  <a:lnTo>
                    <a:pt x="370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15"/>
          <p:cNvSpPr>
            <a:spLocks noGrp="1"/>
          </p:cNvSpPr>
          <p:nvPr>
            <p:ph type="pic" idx="3"/>
          </p:nvPr>
        </p:nvSpPr>
        <p:spPr>
          <a:xfrm>
            <a:off x="6462825" y="655050"/>
            <a:ext cx="1705200" cy="3833400"/>
          </a:xfrm>
          <a:prstGeom prst="roundRect">
            <a:avLst>
              <a:gd name="adj" fmla="val 50000"/>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49"/>
        <p:cNvGrpSpPr/>
        <p:nvPr/>
      </p:nvGrpSpPr>
      <p:grpSpPr>
        <a:xfrm>
          <a:off x="0" y="0"/>
          <a:ext cx="0" cy="0"/>
          <a:chOff x="0" y="0"/>
          <a:chExt cx="0" cy="0"/>
        </a:xfrm>
      </p:grpSpPr>
      <p:sp>
        <p:nvSpPr>
          <p:cNvPr id="150" name="Google Shape;150;p16"/>
          <p:cNvSpPr/>
          <p:nvPr/>
        </p:nvSpPr>
        <p:spPr>
          <a:xfrm>
            <a:off x="25" y="0"/>
            <a:ext cx="9144000" cy="1416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a:spLocks noGrp="1"/>
          </p:cNvSpPr>
          <p:nvPr>
            <p:ph type="pic" idx="2"/>
          </p:nvPr>
        </p:nvSpPr>
        <p:spPr>
          <a:xfrm>
            <a:off x="921600" y="703750"/>
            <a:ext cx="7300800" cy="1377000"/>
          </a:xfrm>
          <a:prstGeom prst="roundRect">
            <a:avLst>
              <a:gd name="adj" fmla="val 50000"/>
            </a:avLst>
          </a:prstGeom>
          <a:noFill/>
          <a:ln>
            <a:noFill/>
          </a:ln>
        </p:spPr>
      </p:sp>
      <p:sp>
        <p:nvSpPr>
          <p:cNvPr id="152" name="Google Shape;152;p16"/>
          <p:cNvSpPr txBox="1">
            <a:spLocks noGrp="1"/>
          </p:cNvSpPr>
          <p:nvPr>
            <p:ph type="title"/>
          </p:nvPr>
        </p:nvSpPr>
        <p:spPr>
          <a:xfrm>
            <a:off x="2286900" y="3500573"/>
            <a:ext cx="4570200" cy="100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3" name="Google Shape;153;p16"/>
          <p:cNvSpPr txBox="1">
            <a:spLocks noGrp="1"/>
          </p:cNvSpPr>
          <p:nvPr>
            <p:ph type="title" idx="3" hasCustomPrompt="1"/>
          </p:nvPr>
        </p:nvSpPr>
        <p:spPr>
          <a:xfrm>
            <a:off x="3721200" y="2488948"/>
            <a:ext cx="1701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154" name="Google Shape;154;p16"/>
          <p:cNvGrpSpPr/>
          <p:nvPr/>
        </p:nvGrpSpPr>
        <p:grpSpPr>
          <a:xfrm flipH="1">
            <a:off x="-1041012" y="-28100"/>
            <a:ext cx="1693447" cy="1126200"/>
            <a:chOff x="-1158536" y="-1470450"/>
            <a:chExt cx="1693447" cy="1126200"/>
          </a:xfrm>
        </p:grpSpPr>
        <p:sp>
          <p:nvSpPr>
            <p:cNvPr id="155" name="Google Shape;155;p16"/>
            <p:cNvSpPr/>
            <p:nvPr/>
          </p:nvSpPr>
          <p:spPr>
            <a:xfrm>
              <a:off x="-1158536" y="-1470450"/>
              <a:ext cx="1126200" cy="1126200"/>
            </a:xfrm>
            <a:prstGeom prst="pie">
              <a:avLst>
                <a:gd name="adj1" fmla="val 5413679"/>
                <a:gd name="adj2" fmla="val 162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591289" y="-1470450"/>
              <a:ext cx="1126200" cy="1126200"/>
            </a:xfrm>
            <a:prstGeom prst="pie">
              <a:avLst>
                <a:gd name="adj1" fmla="val 5413679"/>
                <a:gd name="adj2" fmla="val 162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16"/>
          <p:cNvSpPr/>
          <p:nvPr/>
        </p:nvSpPr>
        <p:spPr>
          <a:xfrm>
            <a:off x="-215776" y="3753200"/>
            <a:ext cx="1399800" cy="1502700"/>
          </a:xfrm>
          <a:prstGeom prst="parallelogram">
            <a:avLst>
              <a:gd name="adj" fmla="val 4128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flipH="1">
            <a:off x="8384524" y="4335575"/>
            <a:ext cx="1017775" cy="1017750"/>
          </a:xfrm>
          <a:custGeom>
            <a:avLst/>
            <a:gdLst/>
            <a:ahLst/>
            <a:cxnLst/>
            <a:rect l="l" t="t" r="r" b="b"/>
            <a:pathLst>
              <a:path w="40711" h="40710" extrusionOk="0">
                <a:moveTo>
                  <a:pt x="20356" y="0"/>
                </a:moveTo>
                <a:lnTo>
                  <a:pt x="15959" y="3928"/>
                </a:lnTo>
                <a:lnTo>
                  <a:pt x="10178" y="2723"/>
                </a:lnTo>
                <a:lnTo>
                  <a:pt x="8326" y="8325"/>
                </a:lnTo>
                <a:lnTo>
                  <a:pt x="2724" y="10178"/>
                </a:lnTo>
                <a:lnTo>
                  <a:pt x="3929" y="15958"/>
                </a:lnTo>
                <a:lnTo>
                  <a:pt x="1" y="20355"/>
                </a:lnTo>
                <a:lnTo>
                  <a:pt x="3929" y="24752"/>
                </a:lnTo>
                <a:lnTo>
                  <a:pt x="2724" y="30532"/>
                </a:lnTo>
                <a:lnTo>
                  <a:pt x="8326" y="32385"/>
                </a:lnTo>
                <a:lnTo>
                  <a:pt x="10178" y="37987"/>
                </a:lnTo>
                <a:lnTo>
                  <a:pt x="15959" y="36782"/>
                </a:lnTo>
                <a:lnTo>
                  <a:pt x="20356" y="40710"/>
                </a:lnTo>
                <a:lnTo>
                  <a:pt x="24753" y="36782"/>
                </a:lnTo>
                <a:lnTo>
                  <a:pt x="30533" y="37987"/>
                </a:lnTo>
                <a:lnTo>
                  <a:pt x="31805" y="34126"/>
                </a:lnTo>
                <a:lnTo>
                  <a:pt x="32386" y="32385"/>
                </a:lnTo>
                <a:lnTo>
                  <a:pt x="37988" y="30532"/>
                </a:lnTo>
                <a:lnTo>
                  <a:pt x="36783" y="24752"/>
                </a:lnTo>
                <a:lnTo>
                  <a:pt x="40711" y="20355"/>
                </a:lnTo>
                <a:lnTo>
                  <a:pt x="36783" y="15958"/>
                </a:lnTo>
                <a:lnTo>
                  <a:pt x="37988" y="10178"/>
                </a:lnTo>
                <a:lnTo>
                  <a:pt x="32386" y="8325"/>
                </a:lnTo>
                <a:lnTo>
                  <a:pt x="30533" y="2723"/>
                </a:lnTo>
                <a:lnTo>
                  <a:pt x="24753" y="3928"/>
                </a:lnTo>
                <a:lnTo>
                  <a:pt x="203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16"/>
          <p:cNvGrpSpPr/>
          <p:nvPr/>
        </p:nvGrpSpPr>
        <p:grpSpPr>
          <a:xfrm>
            <a:off x="8662400" y="-124650"/>
            <a:ext cx="739900" cy="739900"/>
            <a:chOff x="4508300" y="2870875"/>
            <a:chExt cx="739900" cy="739900"/>
          </a:xfrm>
        </p:grpSpPr>
        <p:sp>
          <p:nvSpPr>
            <p:cNvPr id="160" name="Google Shape;160;p16"/>
            <p:cNvSpPr/>
            <p:nvPr/>
          </p:nvSpPr>
          <p:spPr>
            <a:xfrm>
              <a:off x="4874875" y="2870875"/>
              <a:ext cx="6725" cy="739900"/>
            </a:xfrm>
            <a:custGeom>
              <a:avLst/>
              <a:gdLst/>
              <a:ahLst/>
              <a:cxnLst/>
              <a:rect l="l" t="t" r="r" b="b"/>
              <a:pathLst>
                <a:path w="269" h="29596" extrusionOk="0">
                  <a:moveTo>
                    <a:pt x="1" y="1"/>
                  </a:moveTo>
                  <a:lnTo>
                    <a:pt x="1" y="29596"/>
                  </a:lnTo>
                  <a:lnTo>
                    <a:pt x="269" y="29596"/>
                  </a:lnTo>
                  <a:lnTo>
                    <a:pt x="26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a:off x="4508300" y="3237475"/>
              <a:ext cx="739900" cy="7275"/>
            </a:xfrm>
            <a:custGeom>
              <a:avLst/>
              <a:gdLst/>
              <a:ahLst/>
              <a:cxnLst/>
              <a:rect l="l" t="t" r="r" b="b"/>
              <a:pathLst>
                <a:path w="29596" h="291" extrusionOk="0">
                  <a:moveTo>
                    <a:pt x="0" y="0"/>
                  </a:moveTo>
                  <a:lnTo>
                    <a:pt x="0" y="290"/>
                  </a:lnTo>
                  <a:lnTo>
                    <a:pt x="29595" y="290"/>
                  </a:lnTo>
                  <a:lnTo>
                    <a:pt x="2959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p:nvPr/>
          </p:nvSpPr>
          <p:spPr>
            <a:xfrm>
              <a:off x="4614300" y="2976900"/>
              <a:ext cx="528425" cy="528425"/>
            </a:xfrm>
            <a:custGeom>
              <a:avLst/>
              <a:gdLst/>
              <a:ahLst/>
              <a:cxnLst/>
              <a:rect l="l" t="t" r="r" b="b"/>
              <a:pathLst>
                <a:path w="21137" h="21137" extrusionOk="0">
                  <a:moveTo>
                    <a:pt x="202" y="0"/>
                  </a:moveTo>
                  <a:lnTo>
                    <a:pt x="1" y="201"/>
                  </a:lnTo>
                  <a:lnTo>
                    <a:pt x="20936" y="21136"/>
                  </a:lnTo>
                  <a:lnTo>
                    <a:pt x="21137" y="20935"/>
                  </a:lnTo>
                  <a:lnTo>
                    <a:pt x="20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a:off x="4614300" y="3238575"/>
              <a:ext cx="266750" cy="266750"/>
            </a:xfrm>
            <a:custGeom>
              <a:avLst/>
              <a:gdLst/>
              <a:ahLst/>
              <a:cxnLst/>
              <a:rect l="l" t="t" r="r" b="b"/>
              <a:pathLst>
                <a:path w="10670" h="10670" extrusionOk="0">
                  <a:moveTo>
                    <a:pt x="10468" y="1"/>
                  </a:moveTo>
                  <a:lnTo>
                    <a:pt x="1" y="10468"/>
                  </a:lnTo>
                  <a:lnTo>
                    <a:pt x="202" y="10669"/>
                  </a:lnTo>
                  <a:lnTo>
                    <a:pt x="10669" y="202"/>
                  </a:lnTo>
                  <a:lnTo>
                    <a:pt x="10468"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6"/>
          <p:cNvSpPr/>
          <p:nvPr/>
        </p:nvSpPr>
        <p:spPr>
          <a:xfrm rot="-988024" flipH="1">
            <a:off x="4359310" y="4799697"/>
            <a:ext cx="425451" cy="404187"/>
          </a:xfrm>
          <a:prstGeom prst="star5">
            <a:avLst>
              <a:gd name="adj" fmla="val 19098"/>
              <a:gd name="hf" fmla="val 105146"/>
              <a:gd name="vf" fmla="val 11055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SECTION_HEADER_1_1_1">
    <p:spTree>
      <p:nvGrpSpPr>
        <p:cNvPr id="1" name="Shape 165"/>
        <p:cNvGrpSpPr/>
        <p:nvPr/>
      </p:nvGrpSpPr>
      <p:grpSpPr>
        <a:xfrm>
          <a:off x="0" y="0"/>
          <a:ext cx="0" cy="0"/>
          <a:chOff x="0" y="0"/>
          <a:chExt cx="0" cy="0"/>
        </a:xfrm>
      </p:grpSpPr>
      <p:sp>
        <p:nvSpPr>
          <p:cNvPr id="166" name="Google Shape;166;p17"/>
          <p:cNvSpPr/>
          <p:nvPr/>
        </p:nvSpPr>
        <p:spPr>
          <a:xfrm>
            <a:off x="0" y="0"/>
            <a:ext cx="4563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txBox="1">
            <a:spLocks noGrp="1"/>
          </p:cNvSpPr>
          <p:nvPr>
            <p:ph type="title"/>
          </p:nvPr>
        </p:nvSpPr>
        <p:spPr>
          <a:xfrm>
            <a:off x="2286900" y="1592885"/>
            <a:ext cx="4570200" cy="722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8" name="Google Shape;168;p17"/>
          <p:cNvSpPr txBox="1">
            <a:spLocks noGrp="1"/>
          </p:cNvSpPr>
          <p:nvPr>
            <p:ph type="title" idx="2" hasCustomPrompt="1"/>
          </p:nvPr>
        </p:nvSpPr>
        <p:spPr>
          <a:xfrm>
            <a:off x="3721200" y="535000"/>
            <a:ext cx="1701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9" name="Google Shape;169;p17"/>
          <p:cNvSpPr/>
          <p:nvPr/>
        </p:nvSpPr>
        <p:spPr>
          <a:xfrm flipH="1">
            <a:off x="5956143" y="-14465"/>
            <a:ext cx="2213046" cy="974856"/>
          </a:xfrm>
          <a:custGeom>
            <a:avLst/>
            <a:gdLst/>
            <a:ahLst/>
            <a:cxnLst/>
            <a:rect l="l" t="t" r="r" b="b"/>
            <a:pathLst>
              <a:path w="50018" h="25824" extrusionOk="0">
                <a:moveTo>
                  <a:pt x="1" y="1"/>
                </a:moveTo>
                <a:lnTo>
                  <a:pt x="1" y="25824"/>
                </a:lnTo>
                <a:lnTo>
                  <a:pt x="24195" y="25824"/>
                </a:lnTo>
                <a:cubicBezTo>
                  <a:pt x="38434" y="25824"/>
                  <a:pt x="50018" y="14263"/>
                  <a:pt x="500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17"/>
          <p:cNvGrpSpPr/>
          <p:nvPr/>
        </p:nvGrpSpPr>
        <p:grpSpPr>
          <a:xfrm flipH="1">
            <a:off x="8169193" y="-14483"/>
            <a:ext cx="974803" cy="974786"/>
            <a:chOff x="3925200" y="406325"/>
            <a:chExt cx="1382700" cy="1382675"/>
          </a:xfrm>
        </p:grpSpPr>
        <p:sp>
          <p:nvSpPr>
            <p:cNvPr id="171" name="Google Shape;171;p17"/>
            <p:cNvSpPr/>
            <p:nvPr/>
          </p:nvSpPr>
          <p:spPr>
            <a:xfrm>
              <a:off x="3925200" y="406325"/>
              <a:ext cx="1382700" cy="1382675"/>
            </a:xfrm>
            <a:custGeom>
              <a:avLst/>
              <a:gdLst/>
              <a:ahLst/>
              <a:cxnLst/>
              <a:rect l="l" t="t" r="r" b="b"/>
              <a:pathLst>
                <a:path w="55308" h="55307" extrusionOk="0">
                  <a:moveTo>
                    <a:pt x="1" y="0"/>
                  </a:moveTo>
                  <a:lnTo>
                    <a:pt x="1" y="55306"/>
                  </a:lnTo>
                  <a:lnTo>
                    <a:pt x="18302" y="55306"/>
                  </a:lnTo>
                  <a:lnTo>
                    <a:pt x="55307" y="18302"/>
                  </a:lnTo>
                  <a:lnTo>
                    <a:pt x="553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382750" y="863850"/>
              <a:ext cx="925150" cy="925150"/>
            </a:xfrm>
            <a:custGeom>
              <a:avLst/>
              <a:gdLst/>
              <a:ahLst/>
              <a:cxnLst/>
              <a:rect l="l" t="t" r="r" b="b"/>
              <a:pathLst>
                <a:path w="37006" h="37006" extrusionOk="0">
                  <a:moveTo>
                    <a:pt x="37005" y="1"/>
                  </a:moveTo>
                  <a:lnTo>
                    <a:pt x="0" y="37005"/>
                  </a:lnTo>
                  <a:lnTo>
                    <a:pt x="37005" y="37005"/>
                  </a:lnTo>
                  <a:lnTo>
                    <a:pt x="370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17"/>
          <p:cNvGrpSpPr/>
          <p:nvPr/>
        </p:nvGrpSpPr>
        <p:grpSpPr>
          <a:xfrm>
            <a:off x="4065476" y="4745663"/>
            <a:ext cx="1013056" cy="233170"/>
            <a:chOff x="5908800" y="1228775"/>
            <a:chExt cx="540700" cy="124450"/>
          </a:xfrm>
        </p:grpSpPr>
        <p:sp>
          <p:nvSpPr>
            <p:cNvPr id="174" name="Google Shape;174;p17"/>
            <p:cNvSpPr/>
            <p:nvPr/>
          </p:nvSpPr>
          <p:spPr>
            <a:xfrm>
              <a:off x="5967400" y="1228775"/>
              <a:ext cx="7275" cy="124450"/>
            </a:xfrm>
            <a:custGeom>
              <a:avLst/>
              <a:gdLst/>
              <a:ahLst/>
              <a:cxnLst/>
              <a:rect l="l" t="t" r="r" b="b"/>
              <a:pathLst>
                <a:path w="291" h="4978" extrusionOk="0">
                  <a:moveTo>
                    <a:pt x="0" y="0"/>
                  </a:moveTo>
                  <a:lnTo>
                    <a:pt x="0" y="4977"/>
                  </a:lnTo>
                  <a:lnTo>
                    <a:pt x="291" y="4977"/>
                  </a:ln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a:off x="5908800" y="1287900"/>
              <a:ext cx="124450" cy="6725"/>
            </a:xfrm>
            <a:custGeom>
              <a:avLst/>
              <a:gdLst/>
              <a:ahLst/>
              <a:cxnLst/>
              <a:rect l="l" t="t" r="r" b="b"/>
              <a:pathLst>
                <a:path w="4978" h="269" extrusionOk="0">
                  <a:moveTo>
                    <a:pt x="1" y="1"/>
                  </a:moveTo>
                  <a:lnTo>
                    <a:pt x="1" y="269"/>
                  </a:lnTo>
                  <a:lnTo>
                    <a:pt x="4978" y="269"/>
                  </a:lnTo>
                  <a:lnTo>
                    <a:pt x="4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p:nvPr/>
          </p:nvSpPr>
          <p:spPr>
            <a:xfrm>
              <a:off x="6175525" y="1228775"/>
              <a:ext cx="7275" cy="124450"/>
            </a:xfrm>
            <a:custGeom>
              <a:avLst/>
              <a:gdLst/>
              <a:ahLst/>
              <a:cxnLst/>
              <a:rect l="l" t="t" r="r" b="b"/>
              <a:pathLst>
                <a:path w="291" h="4978" extrusionOk="0">
                  <a:moveTo>
                    <a:pt x="0" y="0"/>
                  </a:moveTo>
                  <a:lnTo>
                    <a:pt x="0" y="4977"/>
                  </a:lnTo>
                  <a:lnTo>
                    <a:pt x="291" y="4977"/>
                  </a:ln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6116925" y="1287900"/>
              <a:ext cx="124450" cy="6725"/>
            </a:xfrm>
            <a:custGeom>
              <a:avLst/>
              <a:gdLst/>
              <a:ahLst/>
              <a:cxnLst/>
              <a:rect l="l" t="t" r="r" b="b"/>
              <a:pathLst>
                <a:path w="4978" h="269" extrusionOk="0">
                  <a:moveTo>
                    <a:pt x="1" y="1"/>
                  </a:moveTo>
                  <a:lnTo>
                    <a:pt x="1" y="269"/>
                  </a:lnTo>
                  <a:lnTo>
                    <a:pt x="4978" y="269"/>
                  </a:lnTo>
                  <a:lnTo>
                    <a:pt x="4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a:off x="6383650" y="1228775"/>
              <a:ext cx="7275" cy="124450"/>
            </a:xfrm>
            <a:custGeom>
              <a:avLst/>
              <a:gdLst/>
              <a:ahLst/>
              <a:cxnLst/>
              <a:rect l="l" t="t" r="r" b="b"/>
              <a:pathLst>
                <a:path w="291" h="4978" extrusionOk="0">
                  <a:moveTo>
                    <a:pt x="0" y="0"/>
                  </a:moveTo>
                  <a:lnTo>
                    <a:pt x="0" y="4977"/>
                  </a:lnTo>
                  <a:lnTo>
                    <a:pt x="290" y="4977"/>
                  </a:lnTo>
                  <a:lnTo>
                    <a:pt x="2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a:off x="6325050" y="1287900"/>
              <a:ext cx="124450" cy="6725"/>
            </a:xfrm>
            <a:custGeom>
              <a:avLst/>
              <a:gdLst/>
              <a:ahLst/>
              <a:cxnLst/>
              <a:rect l="l" t="t" r="r" b="b"/>
              <a:pathLst>
                <a:path w="4978" h="269" extrusionOk="0">
                  <a:moveTo>
                    <a:pt x="1" y="1"/>
                  </a:moveTo>
                  <a:lnTo>
                    <a:pt x="1" y="269"/>
                  </a:lnTo>
                  <a:lnTo>
                    <a:pt x="4978" y="269"/>
                  </a:lnTo>
                  <a:lnTo>
                    <a:pt x="4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17"/>
          <p:cNvGrpSpPr/>
          <p:nvPr/>
        </p:nvGrpSpPr>
        <p:grpSpPr>
          <a:xfrm>
            <a:off x="8428956" y="4412033"/>
            <a:ext cx="924849" cy="900444"/>
            <a:chOff x="8228006" y="1154583"/>
            <a:chExt cx="924849" cy="900444"/>
          </a:xfrm>
        </p:grpSpPr>
        <p:sp>
          <p:nvSpPr>
            <p:cNvPr id="181" name="Google Shape;181;p17"/>
            <p:cNvSpPr/>
            <p:nvPr/>
          </p:nvSpPr>
          <p:spPr>
            <a:xfrm>
              <a:off x="8228006" y="1154583"/>
              <a:ext cx="924849" cy="900444"/>
            </a:xfrm>
            <a:custGeom>
              <a:avLst/>
              <a:gdLst/>
              <a:ahLst/>
              <a:cxnLst/>
              <a:rect l="l" t="t" r="r" b="b"/>
              <a:pathLst>
                <a:path w="69616" h="67779" extrusionOk="0">
                  <a:moveTo>
                    <a:pt x="24520" y="5725"/>
                  </a:moveTo>
                  <a:cubicBezTo>
                    <a:pt x="1" y="13070"/>
                    <a:pt x="1297" y="34078"/>
                    <a:pt x="6481" y="47040"/>
                  </a:cubicBezTo>
                  <a:cubicBezTo>
                    <a:pt x="12908" y="63134"/>
                    <a:pt x="27868" y="67778"/>
                    <a:pt x="42936" y="63350"/>
                  </a:cubicBezTo>
                  <a:cubicBezTo>
                    <a:pt x="62594" y="57517"/>
                    <a:pt x="69615" y="45906"/>
                    <a:pt x="64917" y="26949"/>
                  </a:cubicBezTo>
                  <a:cubicBezTo>
                    <a:pt x="59894" y="6535"/>
                    <a:pt x="43908" y="0"/>
                    <a:pt x="24520" y="5725"/>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p:nvPr/>
          </p:nvSpPr>
          <p:spPr>
            <a:xfrm>
              <a:off x="8402796" y="1201001"/>
              <a:ext cx="359745" cy="334503"/>
            </a:xfrm>
            <a:custGeom>
              <a:avLst/>
              <a:gdLst/>
              <a:ahLst/>
              <a:cxnLst/>
              <a:rect l="l" t="t" r="r" b="b"/>
              <a:pathLst>
                <a:path w="27079" h="25179" extrusionOk="0">
                  <a:moveTo>
                    <a:pt x="24973" y="1"/>
                  </a:moveTo>
                  <a:cubicBezTo>
                    <a:pt x="24471" y="1"/>
                    <a:pt x="23945" y="423"/>
                    <a:pt x="24108" y="1043"/>
                  </a:cubicBezTo>
                  <a:cubicBezTo>
                    <a:pt x="24972" y="4715"/>
                    <a:pt x="25296" y="8604"/>
                    <a:pt x="24810" y="12330"/>
                  </a:cubicBezTo>
                  <a:cubicBezTo>
                    <a:pt x="24594" y="13950"/>
                    <a:pt x="24270" y="15679"/>
                    <a:pt x="23460" y="17083"/>
                  </a:cubicBezTo>
                  <a:cubicBezTo>
                    <a:pt x="22704" y="18379"/>
                    <a:pt x="21516" y="19459"/>
                    <a:pt x="20328" y="20377"/>
                  </a:cubicBezTo>
                  <a:cubicBezTo>
                    <a:pt x="17951" y="22105"/>
                    <a:pt x="14981" y="23455"/>
                    <a:pt x="12011" y="23455"/>
                  </a:cubicBezTo>
                  <a:cubicBezTo>
                    <a:pt x="11962" y="23456"/>
                    <a:pt x="11913" y="23457"/>
                    <a:pt x="11865" y="23457"/>
                  </a:cubicBezTo>
                  <a:cubicBezTo>
                    <a:pt x="8536" y="23457"/>
                    <a:pt x="6047" y="21631"/>
                    <a:pt x="4450" y="18757"/>
                  </a:cubicBezTo>
                  <a:cubicBezTo>
                    <a:pt x="2614" y="15300"/>
                    <a:pt x="2398" y="11304"/>
                    <a:pt x="1749" y="7524"/>
                  </a:cubicBezTo>
                  <a:cubicBezTo>
                    <a:pt x="1684" y="7088"/>
                    <a:pt x="1372" y="6898"/>
                    <a:pt x="1038" y="6898"/>
                  </a:cubicBezTo>
                  <a:cubicBezTo>
                    <a:pt x="544" y="6898"/>
                    <a:pt x="0" y="7312"/>
                    <a:pt x="129" y="7956"/>
                  </a:cubicBezTo>
                  <a:cubicBezTo>
                    <a:pt x="777" y="11736"/>
                    <a:pt x="1047" y="15679"/>
                    <a:pt x="2776" y="19189"/>
                  </a:cubicBezTo>
                  <a:cubicBezTo>
                    <a:pt x="4396" y="22321"/>
                    <a:pt x="7042" y="24644"/>
                    <a:pt x="10607" y="25076"/>
                  </a:cubicBezTo>
                  <a:cubicBezTo>
                    <a:pt x="11126" y="25145"/>
                    <a:pt x="11636" y="25178"/>
                    <a:pt x="12138" y="25178"/>
                  </a:cubicBezTo>
                  <a:cubicBezTo>
                    <a:pt x="15133" y="25178"/>
                    <a:pt x="17822" y="24002"/>
                    <a:pt x="20274" y="22429"/>
                  </a:cubicBezTo>
                  <a:cubicBezTo>
                    <a:pt x="21732" y="21511"/>
                    <a:pt x="23136" y="20377"/>
                    <a:pt x="24216" y="19027"/>
                  </a:cubicBezTo>
                  <a:cubicBezTo>
                    <a:pt x="25242" y="17623"/>
                    <a:pt x="25782" y="16165"/>
                    <a:pt x="26107" y="14490"/>
                  </a:cubicBezTo>
                  <a:cubicBezTo>
                    <a:pt x="27079" y="9954"/>
                    <a:pt x="26809" y="5093"/>
                    <a:pt x="25728" y="611"/>
                  </a:cubicBezTo>
                  <a:cubicBezTo>
                    <a:pt x="25621" y="183"/>
                    <a:pt x="25302" y="1"/>
                    <a:pt x="24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8544415" y="1750721"/>
              <a:ext cx="380894" cy="259522"/>
            </a:xfrm>
            <a:custGeom>
              <a:avLst/>
              <a:gdLst/>
              <a:ahLst/>
              <a:cxnLst/>
              <a:rect l="l" t="t" r="r" b="b"/>
              <a:pathLst>
                <a:path w="28671" h="19535" extrusionOk="0">
                  <a:moveTo>
                    <a:pt x="16300" y="1"/>
                  </a:moveTo>
                  <a:cubicBezTo>
                    <a:pt x="14899" y="1"/>
                    <a:pt x="13499" y="304"/>
                    <a:pt x="12098" y="655"/>
                  </a:cubicBezTo>
                  <a:cubicBezTo>
                    <a:pt x="10640" y="1033"/>
                    <a:pt x="9182" y="1357"/>
                    <a:pt x="7778" y="1897"/>
                  </a:cubicBezTo>
                  <a:cubicBezTo>
                    <a:pt x="4861" y="2923"/>
                    <a:pt x="2593" y="4705"/>
                    <a:pt x="1405" y="7621"/>
                  </a:cubicBezTo>
                  <a:cubicBezTo>
                    <a:pt x="1" y="11132"/>
                    <a:pt x="55" y="15290"/>
                    <a:pt x="919" y="18909"/>
                  </a:cubicBezTo>
                  <a:cubicBezTo>
                    <a:pt x="1028" y="19345"/>
                    <a:pt x="1357" y="19534"/>
                    <a:pt x="1693" y="19534"/>
                  </a:cubicBezTo>
                  <a:cubicBezTo>
                    <a:pt x="2189" y="19534"/>
                    <a:pt x="2700" y="19121"/>
                    <a:pt x="2539" y="18477"/>
                  </a:cubicBezTo>
                  <a:cubicBezTo>
                    <a:pt x="1837" y="15560"/>
                    <a:pt x="1783" y="12374"/>
                    <a:pt x="2593" y="9512"/>
                  </a:cubicBezTo>
                  <a:cubicBezTo>
                    <a:pt x="2917" y="8162"/>
                    <a:pt x="3511" y="6811"/>
                    <a:pt x="4429" y="5785"/>
                  </a:cubicBezTo>
                  <a:cubicBezTo>
                    <a:pt x="5347" y="4813"/>
                    <a:pt x="6535" y="4165"/>
                    <a:pt x="7778" y="3679"/>
                  </a:cubicBezTo>
                  <a:cubicBezTo>
                    <a:pt x="9020" y="3193"/>
                    <a:pt x="10262" y="2869"/>
                    <a:pt x="11504" y="2545"/>
                  </a:cubicBezTo>
                  <a:cubicBezTo>
                    <a:pt x="12854" y="2167"/>
                    <a:pt x="14204" y="1843"/>
                    <a:pt x="15609" y="1735"/>
                  </a:cubicBezTo>
                  <a:cubicBezTo>
                    <a:pt x="15841" y="1715"/>
                    <a:pt x="16069" y="1705"/>
                    <a:pt x="16293" y="1705"/>
                  </a:cubicBezTo>
                  <a:cubicBezTo>
                    <a:pt x="18519" y="1705"/>
                    <a:pt x="20347" y="2674"/>
                    <a:pt x="21819" y="4489"/>
                  </a:cubicBezTo>
                  <a:cubicBezTo>
                    <a:pt x="24304" y="7621"/>
                    <a:pt x="25276" y="11618"/>
                    <a:pt x="26788" y="15236"/>
                  </a:cubicBezTo>
                  <a:cubicBezTo>
                    <a:pt x="26958" y="15619"/>
                    <a:pt x="27313" y="15784"/>
                    <a:pt x="27653" y="15784"/>
                  </a:cubicBezTo>
                  <a:cubicBezTo>
                    <a:pt x="28178" y="15784"/>
                    <a:pt x="28670" y="15394"/>
                    <a:pt x="28408" y="14804"/>
                  </a:cubicBezTo>
                  <a:cubicBezTo>
                    <a:pt x="26140" y="9242"/>
                    <a:pt x="24142" y="223"/>
                    <a:pt x="16635" y="7"/>
                  </a:cubicBezTo>
                  <a:cubicBezTo>
                    <a:pt x="16523" y="3"/>
                    <a:pt x="16412" y="1"/>
                    <a:pt x="16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8285410" y="1484198"/>
              <a:ext cx="816656" cy="254434"/>
            </a:xfrm>
            <a:custGeom>
              <a:avLst/>
              <a:gdLst/>
              <a:ahLst/>
              <a:cxnLst/>
              <a:rect l="l" t="t" r="r" b="b"/>
              <a:pathLst>
                <a:path w="61472" h="19152" extrusionOk="0">
                  <a:moveTo>
                    <a:pt x="60280" y="0"/>
                  </a:moveTo>
                  <a:cubicBezTo>
                    <a:pt x="60140" y="0"/>
                    <a:pt x="59990" y="43"/>
                    <a:pt x="59840" y="140"/>
                  </a:cubicBezTo>
                  <a:cubicBezTo>
                    <a:pt x="45690" y="8781"/>
                    <a:pt x="29326" y="13642"/>
                    <a:pt x="13016" y="16126"/>
                  </a:cubicBezTo>
                  <a:cubicBezTo>
                    <a:pt x="9073" y="16720"/>
                    <a:pt x="5077" y="17206"/>
                    <a:pt x="1080" y="17476"/>
                  </a:cubicBezTo>
                  <a:cubicBezTo>
                    <a:pt x="17" y="17529"/>
                    <a:pt x="0" y="19152"/>
                    <a:pt x="1030" y="19152"/>
                  </a:cubicBezTo>
                  <a:cubicBezTo>
                    <a:pt x="1046" y="19152"/>
                    <a:pt x="1063" y="19151"/>
                    <a:pt x="1080" y="19150"/>
                  </a:cubicBezTo>
                  <a:cubicBezTo>
                    <a:pt x="17066" y="18070"/>
                    <a:pt x="33160" y="14452"/>
                    <a:pt x="47904" y="8133"/>
                  </a:cubicBezTo>
                  <a:cubicBezTo>
                    <a:pt x="52279" y="6243"/>
                    <a:pt x="56599" y="4083"/>
                    <a:pt x="60704" y="1544"/>
                  </a:cubicBezTo>
                  <a:cubicBezTo>
                    <a:pt x="61471" y="1093"/>
                    <a:pt x="60994" y="0"/>
                    <a:pt x="60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a:off x="8542621" y="1227757"/>
              <a:ext cx="208203" cy="794642"/>
            </a:xfrm>
            <a:custGeom>
              <a:avLst/>
              <a:gdLst/>
              <a:ahLst/>
              <a:cxnLst/>
              <a:rect l="l" t="t" r="r" b="b"/>
              <a:pathLst>
                <a:path w="15672" h="59815" extrusionOk="0">
                  <a:moveTo>
                    <a:pt x="824" y="1"/>
                  </a:moveTo>
                  <a:cubicBezTo>
                    <a:pt x="406" y="1"/>
                    <a:pt x="1" y="271"/>
                    <a:pt x="28" y="811"/>
                  </a:cubicBezTo>
                  <a:cubicBezTo>
                    <a:pt x="838" y="16473"/>
                    <a:pt x="4888" y="31757"/>
                    <a:pt x="9641" y="46662"/>
                  </a:cubicBezTo>
                  <a:cubicBezTo>
                    <a:pt x="10991" y="50821"/>
                    <a:pt x="12395" y="55033"/>
                    <a:pt x="13853" y="59246"/>
                  </a:cubicBezTo>
                  <a:cubicBezTo>
                    <a:pt x="13979" y="59644"/>
                    <a:pt x="14299" y="59814"/>
                    <a:pt x="14626" y="59814"/>
                  </a:cubicBezTo>
                  <a:cubicBezTo>
                    <a:pt x="15141" y="59814"/>
                    <a:pt x="15672" y="59388"/>
                    <a:pt x="15474" y="58760"/>
                  </a:cubicBezTo>
                  <a:cubicBezTo>
                    <a:pt x="10505" y="44124"/>
                    <a:pt x="5590" y="29326"/>
                    <a:pt x="3106" y="13989"/>
                  </a:cubicBezTo>
                  <a:cubicBezTo>
                    <a:pt x="2404" y="9614"/>
                    <a:pt x="1918" y="5240"/>
                    <a:pt x="1702" y="811"/>
                  </a:cubicBezTo>
                  <a:cubicBezTo>
                    <a:pt x="1675" y="271"/>
                    <a:pt x="1243" y="1"/>
                    <a:pt x="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7"/>
          <p:cNvSpPr/>
          <p:nvPr/>
        </p:nvSpPr>
        <p:spPr>
          <a:xfrm rot="-988024" flipH="1">
            <a:off x="2616735" y="270809"/>
            <a:ext cx="425451" cy="404187"/>
          </a:xfrm>
          <a:prstGeom prst="star5">
            <a:avLst>
              <a:gd name="adj" fmla="val 19098"/>
              <a:gd name="hf" fmla="val 105146"/>
              <a:gd name="vf" fmla="val 11055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a:spLocks noGrp="1"/>
          </p:cNvSpPr>
          <p:nvPr>
            <p:ph type="pic" idx="3"/>
          </p:nvPr>
        </p:nvSpPr>
        <p:spPr>
          <a:xfrm>
            <a:off x="921600" y="2932500"/>
            <a:ext cx="7300800" cy="1377000"/>
          </a:xfrm>
          <a:prstGeom prst="roundRect">
            <a:avLst>
              <a:gd name="adj" fmla="val 50000"/>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
  <p:cSld name="SECTION_TITLE_AND_DESCRIPTION_1_1">
    <p:spTree>
      <p:nvGrpSpPr>
        <p:cNvPr id="1" name="Shape 188"/>
        <p:cNvGrpSpPr/>
        <p:nvPr/>
      </p:nvGrpSpPr>
      <p:grpSpPr>
        <a:xfrm>
          <a:off x="0" y="0"/>
          <a:ext cx="0" cy="0"/>
          <a:chOff x="0" y="0"/>
          <a:chExt cx="0" cy="0"/>
        </a:xfrm>
      </p:grpSpPr>
      <p:sp>
        <p:nvSpPr>
          <p:cNvPr id="189" name="Google Shape;189;p18"/>
          <p:cNvSpPr txBox="1">
            <a:spLocks noGrp="1"/>
          </p:cNvSpPr>
          <p:nvPr>
            <p:ph type="subTitle" idx="1"/>
          </p:nvPr>
        </p:nvSpPr>
        <p:spPr>
          <a:xfrm>
            <a:off x="715100" y="1453310"/>
            <a:ext cx="7713900" cy="178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18"/>
          <p:cNvSpPr txBox="1">
            <a:spLocks noGrp="1"/>
          </p:cNvSpPr>
          <p:nvPr>
            <p:ph type="title"/>
          </p:nvPr>
        </p:nvSpPr>
        <p:spPr>
          <a:xfrm>
            <a:off x="1536450" y="534999"/>
            <a:ext cx="6071100" cy="91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1" name="Google Shape;191;p18"/>
          <p:cNvSpPr/>
          <p:nvPr/>
        </p:nvSpPr>
        <p:spPr>
          <a:xfrm>
            <a:off x="0" y="4931700"/>
            <a:ext cx="9144000" cy="211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8"/>
          <p:cNvGrpSpPr/>
          <p:nvPr/>
        </p:nvGrpSpPr>
        <p:grpSpPr>
          <a:xfrm>
            <a:off x="8036742" y="-1166481"/>
            <a:ext cx="3402967" cy="3402967"/>
            <a:chOff x="3493200" y="4083975"/>
            <a:chExt cx="2157600" cy="2157600"/>
          </a:xfrm>
        </p:grpSpPr>
        <p:sp>
          <p:nvSpPr>
            <p:cNvPr id="193" name="Google Shape;193;p18"/>
            <p:cNvSpPr/>
            <p:nvPr/>
          </p:nvSpPr>
          <p:spPr>
            <a:xfrm>
              <a:off x="3493200" y="4083975"/>
              <a:ext cx="2157600" cy="215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a:off x="4017600" y="4608225"/>
              <a:ext cx="1108800" cy="110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18"/>
          <p:cNvGrpSpPr/>
          <p:nvPr/>
        </p:nvGrpSpPr>
        <p:grpSpPr>
          <a:xfrm flipH="1">
            <a:off x="367450" y="325838"/>
            <a:ext cx="695275" cy="535175"/>
            <a:chOff x="641875" y="4099925"/>
            <a:chExt cx="695275" cy="535175"/>
          </a:xfrm>
        </p:grpSpPr>
        <p:sp>
          <p:nvSpPr>
            <p:cNvPr id="196" name="Google Shape;196;p18"/>
            <p:cNvSpPr/>
            <p:nvPr/>
          </p:nvSpPr>
          <p:spPr>
            <a:xfrm>
              <a:off x="653800" y="4101775"/>
              <a:ext cx="673500" cy="525075"/>
            </a:xfrm>
            <a:custGeom>
              <a:avLst/>
              <a:gdLst/>
              <a:ahLst/>
              <a:cxnLst/>
              <a:rect l="l" t="t" r="r" b="b"/>
              <a:pathLst>
                <a:path w="26940" h="21003" extrusionOk="0">
                  <a:moveTo>
                    <a:pt x="3639" y="0"/>
                  </a:moveTo>
                  <a:cubicBezTo>
                    <a:pt x="2679" y="4218"/>
                    <a:pt x="871" y="11271"/>
                    <a:pt x="1" y="15914"/>
                  </a:cubicBezTo>
                  <a:lnTo>
                    <a:pt x="1" y="15914"/>
                  </a:lnTo>
                  <a:cubicBezTo>
                    <a:pt x="5960" y="17253"/>
                    <a:pt x="17476" y="20043"/>
                    <a:pt x="23525" y="21002"/>
                  </a:cubicBezTo>
                  <a:cubicBezTo>
                    <a:pt x="24842" y="16293"/>
                    <a:pt x="26002" y="10334"/>
                    <a:pt x="26940" y="5290"/>
                  </a:cubicBezTo>
                  <a:cubicBezTo>
                    <a:pt x="19440" y="2879"/>
                    <a:pt x="10558" y="1540"/>
                    <a:pt x="3639" y="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8"/>
            <p:cNvSpPr/>
            <p:nvPr/>
          </p:nvSpPr>
          <p:spPr>
            <a:xfrm>
              <a:off x="737125" y="4099925"/>
              <a:ext cx="600025" cy="311525"/>
            </a:xfrm>
            <a:custGeom>
              <a:avLst/>
              <a:gdLst/>
              <a:ahLst/>
              <a:cxnLst/>
              <a:rect l="l" t="t" r="r" b="b"/>
              <a:pathLst>
                <a:path w="24001" h="12461" extrusionOk="0">
                  <a:moveTo>
                    <a:pt x="486" y="1"/>
                  </a:moveTo>
                  <a:cubicBezTo>
                    <a:pt x="241" y="1"/>
                    <a:pt x="1" y="250"/>
                    <a:pt x="172" y="498"/>
                  </a:cubicBezTo>
                  <a:cubicBezTo>
                    <a:pt x="2292" y="3779"/>
                    <a:pt x="4814" y="6815"/>
                    <a:pt x="7336" y="9783"/>
                  </a:cubicBezTo>
                  <a:cubicBezTo>
                    <a:pt x="8073" y="10653"/>
                    <a:pt x="8809" y="11501"/>
                    <a:pt x="9568" y="12350"/>
                  </a:cubicBezTo>
                  <a:cubicBezTo>
                    <a:pt x="9633" y="12428"/>
                    <a:pt x="9722" y="12461"/>
                    <a:pt x="9811" y="12461"/>
                  </a:cubicBezTo>
                  <a:cubicBezTo>
                    <a:pt x="9873" y="12461"/>
                    <a:pt x="9937" y="12444"/>
                    <a:pt x="9992" y="12417"/>
                  </a:cubicBezTo>
                  <a:cubicBezTo>
                    <a:pt x="13496" y="10743"/>
                    <a:pt x="17023" y="9046"/>
                    <a:pt x="20527" y="7328"/>
                  </a:cubicBezTo>
                  <a:cubicBezTo>
                    <a:pt x="21576" y="6815"/>
                    <a:pt x="22625" y="6301"/>
                    <a:pt x="23674" y="5766"/>
                  </a:cubicBezTo>
                  <a:cubicBezTo>
                    <a:pt x="24000" y="5593"/>
                    <a:pt x="23798" y="5122"/>
                    <a:pt x="23479" y="5122"/>
                  </a:cubicBezTo>
                  <a:cubicBezTo>
                    <a:pt x="23427" y="5122"/>
                    <a:pt x="23373" y="5135"/>
                    <a:pt x="23317" y="5163"/>
                  </a:cubicBezTo>
                  <a:cubicBezTo>
                    <a:pt x="19232" y="7283"/>
                    <a:pt x="15058" y="9225"/>
                    <a:pt x="10929" y="11189"/>
                  </a:cubicBezTo>
                  <a:cubicBezTo>
                    <a:pt x="10578" y="11365"/>
                    <a:pt x="10241" y="11526"/>
                    <a:pt x="9906" y="11685"/>
                  </a:cubicBezTo>
                  <a:lnTo>
                    <a:pt x="9906" y="11685"/>
                  </a:lnTo>
                  <a:cubicBezTo>
                    <a:pt x="7304" y="8727"/>
                    <a:pt x="4768" y="5703"/>
                    <a:pt x="2426" y="2529"/>
                  </a:cubicBezTo>
                  <a:cubicBezTo>
                    <a:pt x="1868" y="1770"/>
                    <a:pt x="1288" y="967"/>
                    <a:pt x="774" y="163"/>
                  </a:cubicBezTo>
                  <a:cubicBezTo>
                    <a:pt x="700" y="48"/>
                    <a:pt x="592"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8"/>
            <p:cNvSpPr/>
            <p:nvPr/>
          </p:nvSpPr>
          <p:spPr>
            <a:xfrm>
              <a:off x="1073575" y="4349050"/>
              <a:ext cx="180475" cy="286050"/>
            </a:xfrm>
            <a:custGeom>
              <a:avLst/>
              <a:gdLst/>
              <a:ahLst/>
              <a:cxnLst/>
              <a:rect l="l" t="t" r="r" b="b"/>
              <a:pathLst>
                <a:path w="7219" h="11442" extrusionOk="0">
                  <a:moveTo>
                    <a:pt x="490" y="1"/>
                  </a:moveTo>
                  <a:cubicBezTo>
                    <a:pt x="244" y="1"/>
                    <a:pt x="0" y="244"/>
                    <a:pt x="172" y="510"/>
                  </a:cubicBezTo>
                  <a:cubicBezTo>
                    <a:pt x="2426" y="4014"/>
                    <a:pt x="4100" y="7853"/>
                    <a:pt x="6444" y="11290"/>
                  </a:cubicBezTo>
                  <a:cubicBezTo>
                    <a:pt x="6517" y="11397"/>
                    <a:pt x="6623" y="11442"/>
                    <a:pt x="6729" y="11442"/>
                  </a:cubicBezTo>
                  <a:cubicBezTo>
                    <a:pt x="6975" y="11442"/>
                    <a:pt x="7218" y="11198"/>
                    <a:pt x="7046" y="10933"/>
                  </a:cubicBezTo>
                  <a:cubicBezTo>
                    <a:pt x="4703" y="7496"/>
                    <a:pt x="3029" y="3657"/>
                    <a:pt x="775" y="153"/>
                  </a:cubicBezTo>
                  <a:cubicBezTo>
                    <a:pt x="701" y="45"/>
                    <a:pt x="595"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8"/>
            <p:cNvSpPr/>
            <p:nvPr/>
          </p:nvSpPr>
          <p:spPr>
            <a:xfrm>
              <a:off x="641875" y="4312700"/>
              <a:ext cx="284550" cy="196175"/>
            </a:xfrm>
            <a:custGeom>
              <a:avLst/>
              <a:gdLst/>
              <a:ahLst/>
              <a:cxnLst/>
              <a:rect l="l" t="t" r="r" b="b"/>
              <a:pathLst>
                <a:path w="11382" h="7847" extrusionOk="0">
                  <a:moveTo>
                    <a:pt x="10849" y="0"/>
                  </a:moveTo>
                  <a:cubicBezTo>
                    <a:pt x="10770" y="0"/>
                    <a:pt x="10687" y="27"/>
                    <a:pt x="10610" y="89"/>
                  </a:cubicBezTo>
                  <a:cubicBezTo>
                    <a:pt x="7374" y="2723"/>
                    <a:pt x="3692" y="4731"/>
                    <a:pt x="299" y="7186"/>
                  </a:cubicBezTo>
                  <a:cubicBezTo>
                    <a:pt x="0" y="7392"/>
                    <a:pt x="201" y="7847"/>
                    <a:pt x="484" y="7847"/>
                  </a:cubicBezTo>
                  <a:cubicBezTo>
                    <a:pt x="539" y="7847"/>
                    <a:pt x="598" y="7829"/>
                    <a:pt x="656" y="7789"/>
                  </a:cubicBezTo>
                  <a:cubicBezTo>
                    <a:pt x="4093" y="5289"/>
                    <a:pt x="7821" y="3258"/>
                    <a:pt x="11101" y="580"/>
                  </a:cubicBezTo>
                  <a:cubicBezTo>
                    <a:pt x="11382" y="352"/>
                    <a:pt x="11139" y="0"/>
                    <a:pt x="10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18"/>
          <p:cNvGrpSpPr/>
          <p:nvPr/>
        </p:nvGrpSpPr>
        <p:grpSpPr>
          <a:xfrm flipH="1">
            <a:off x="-852799" y="2950400"/>
            <a:ext cx="1693447" cy="1126200"/>
            <a:chOff x="-1158536" y="-1470450"/>
            <a:chExt cx="1693447" cy="1126200"/>
          </a:xfrm>
        </p:grpSpPr>
        <p:sp>
          <p:nvSpPr>
            <p:cNvPr id="201" name="Google Shape;201;p18"/>
            <p:cNvSpPr/>
            <p:nvPr/>
          </p:nvSpPr>
          <p:spPr>
            <a:xfrm>
              <a:off x="-1158536" y="-1470450"/>
              <a:ext cx="1126200" cy="1126200"/>
            </a:xfrm>
            <a:prstGeom prst="pie">
              <a:avLst>
                <a:gd name="adj1" fmla="val 5413679"/>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8"/>
            <p:cNvSpPr/>
            <p:nvPr/>
          </p:nvSpPr>
          <p:spPr>
            <a:xfrm>
              <a:off x="-591289" y="-1470450"/>
              <a:ext cx="1126200" cy="1126200"/>
            </a:xfrm>
            <a:prstGeom prst="pie">
              <a:avLst>
                <a:gd name="adj1" fmla="val 5413679"/>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18"/>
        <p:cNvGrpSpPr/>
        <p:nvPr/>
      </p:nvGrpSpPr>
      <p:grpSpPr>
        <a:xfrm>
          <a:off x="0" y="0"/>
          <a:ext cx="0" cy="0"/>
          <a:chOff x="0" y="0"/>
          <a:chExt cx="0" cy="0"/>
        </a:xfrm>
      </p:grpSpPr>
      <p:sp>
        <p:nvSpPr>
          <p:cNvPr id="219" name="Google Shape;219;p21"/>
          <p:cNvSpPr/>
          <p:nvPr/>
        </p:nvSpPr>
        <p:spPr>
          <a:xfrm>
            <a:off x="4580350" y="0"/>
            <a:ext cx="4563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txBox="1">
            <a:spLocks noGrp="1"/>
          </p:cNvSpPr>
          <p:nvPr>
            <p:ph type="subTitle" idx="1"/>
          </p:nvPr>
        </p:nvSpPr>
        <p:spPr>
          <a:xfrm>
            <a:off x="715100" y="1805250"/>
            <a:ext cx="2907600" cy="247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1"/>
          <p:cNvSpPr txBox="1">
            <a:spLocks noGrp="1"/>
          </p:cNvSpPr>
          <p:nvPr>
            <p:ph type="subTitle" idx="2"/>
          </p:nvPr>
        </p:nvSpPr>
        <p:spPr>
          <a:xfrm>
            <a:off x="5521300" y="1805250"/>
            <a:ext cx="2907600" cy="247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21"/>
          <p:cNvSpPr txBox="1">
            <a:spLocks noGrp="1"/>
          </p:cNvSpPr>
          <p:nvPr>
            <p:ph type="title"/>
          </p:nvPr>
        </p:nvSpPr>
        <p:spPr>
          <a:xfrm>
            <a:off x="1526700" y="541637"/>
            <a:ext cx="6090600" cy="9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23" name="Google Shape;223;p21"/>
          <p:cNvGrpSpPr/>
          <p:nvPr/>
        </p:nvGrpSpPr>
        <p:grpSpPr>
          <a:xfrm>
            <a:off x="-889550" y="-274400"/>
            <a:ext cx="1382700" cy="1382675"/>
            <a:chOff x="3925200" y="406325"/>
            <a:chExt cx="1382700" cy="1382675"/>
          </a:xfrm>
        </p:grpSpPr>
        <p:sp>
          <p:nvSpPr>
            <p:cNvPr id="224" name="Google Shape;224;p21"/>
            <p:cNvSpPr/>
            <p:nvPr/>
          </p:nvSpPr>
          <p:spPr>
            <a:xfrm>
              <a:off x="3925200" y="406325"/>
              <a:ext cx="1382700" cy="1382675"/>
            </a:xfrm>
            <a:custGeom>
              <a:avLst/>
              <a:gdLst/>
              <a:ahLst/>
              <a:cxnLst/>
              <a:rect l="l" t="t" r="r" b="b"/>
              <a:pathLst>
                <a:path w="55308" h="55307" extrusionOk="0">
                  <a:moveTo>
                    <a:pt x="1" y="0"/>
                  </a:moveTo>
                  <a:lnTo>
                    <a:pt x="1" y="55306"/>
                  </a:lnTo>
                  <a:lnTo>
                    <a:pt x="18302" y="55306"/>
                  </a:lnTo>
                  <a:lnTo>
                    <a:pt x="55307" y="18302"/>
                  </a:lnTo>
                  <a:lnTo>
                    <a:pt x="553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1"/>
            <p:cNvSpPr/>
            <p:nvPr/>
          </p:nvSpPr>
          <p:spPr>
            <a:xfrm>
              <a:off x="4382750" y="863850"/>
              <a:ext cx="925150" cy="925150"/>
            </a:xfrm>
            <a:custGeom>
              <a:avLst/>
              <a:gdLst/>
              <a:ahLst/>
              <a:cxnLst/>
              <a:rect l="l" t="t" r="r" b="b"/>
              <a:pathLst>
                <a:path w="37006" h="37006" extrusionOk="0">
                  <a:moveTo>
                    <a:pt x="37005" y="1"/>
                  </a:moveTo>
                  <a:lnTo>
                    <a:pt x="0" y="37005"/>
                  </a:lnTo>
                  <a:lnTo>
                    <a:pt x="37005" y="37005"/>
                  </a:lnTo>
                  <a:lnTo>
                    <a:pt x="370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1"/>
          <p:cNvGrpSpPr/>
          <p:nvPr/>
        </p:nvGrpSpPr>
        <p:grpSpPr>
          <a:xfrm>
            <a:off x="107250" y="565992"/>
            <a:ext cx="776050" cy="778404"/>
            <a:chOff x="-754500" y="532975"/>
            <a:chExt cx="667800" cy="669825"/>
          </a:xfrm>
        </p:grpSpPr>
        <p:sp>
          <p:nvSpPr>
            <p:cNvPr id="227" name="Google Shape;227;p21"/>
            <p:cNvSpPr/>
            <p:nvPr/>
          </p:nvSpPr>
          <p:spPr>
            <a:xfrm>
              <a:off x="-754500" y="535000"/>
              <a:ext cx="667800" cy="667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8" name="Google Shape;228;p21"/>
            <p:cNvCxnSpPr/>
            <p:nvPr/>
          </p:nvCxnSpPr>
          <p:spPr>
            <a:xfrm>
              <a:off x="-754500" y="532975"/>
              <a:ext cx="667800" cy="667800"/>
            </a:xfrm>
            <a:prstGeom prst="straightConnector1">
              <a:avLst/>
            </a:prstGeom>
            <a:noFill/>
            <a:ln w="9525" cap="flat" cmpd="sng">
              <a:solidFill>
                <a:schemeClr val="dk1"/>
              </a:solidFill>
              <a:prstDash val="solid"/>
              <a:round/>
              <a:headEnd type="none" w="med" len="med"/>
              <a:tailEnd type="none" w="med" len="med"/>
            </a:ln>
          </p:spPr>
        </p:cxnSp>
        <p:cxnSp>
          <p:nvCxnSpPr>
            <p:cNvPr id="229" name="Google Shape;229;p21"/>
            <p:cNvCxnSpPr/>
            <p:nvPr/>
          </p:nvCxnSpPr>
          <p:spPr>
            <a:xfrm flipH="1">
              <a:off x="-754500" y="535000"/>
              <a:ext cx="667800" cy="667800"/>
            </a:xfrm>
            <a:prstGeom prst="straightConnector1">
              <a:avLst/>
            </a:prstGeom>
            <a:noFill/>
            <a:ln w="9525" cap="flat" cmpd="sng">
              <a:solidFill>
                <a:schemeClr val="dk1"/>
              </a:solidFill>
              <a:prstDash val="solid"/>
              <a:round/>
              <a:headEnd type="none" w="med" len="med"/>
              <a:tailEnd type="none" w="med" len="med"/>
            </a:ln>
          </p:spPr>
        </p:cxnSp>
      </p:grpSp>
      <p:grpSp>
        <p:nvGrpSpPr>
          <p:cNvPr id="230" name="Google Shape;230;p21"/>
          <p:cNvGrpSpPr/>
          <p:nvPr/>
        </p:nvGrpSpPr>
        <p:grpSpPr>
          <a:xfrm rot="-3660163" flipH="1">
            <a:off x="8119183" y="4074784"/>
            <a:ext cx="619416" cy="1067445"/>
            <a:chOff x="2553150" y="653000"/>
            <a:chExt cx="619375" cy="1067375"/>
          </a:xfrm>
        </p:grpSpPr>
        <p:sp>
          <p:nvSpPr>
            <p:cNvPr id="231" name="Google Shape;231;p21"/>
            <p:cNvSpPr/>
            <p:nvPr/>
          </p:nvSpPr>
          <p:spPr>
            <a:xfrm>
              <a:off x="2572125" y="843200"/>
              <a:ext cx="522275" cy="699175"/>
            </a:xfrm>
            <a:custGeom>
              <a:avLst/>
              <a:gdLst/>
              <a:ahLst/>
              <a:cxnLst/>
              <a:rect l="l" t="t" r="r" b="b"/>
              <a:pathLst>
                <a:path w="20891" h="27967" extrusionOk="0">
                  <a:moveTo>
                    <a:pt x="0" y="4866"/>
                  </a:moveTo>
                  <a:cubicBezTo>
                    <a:pt x="5468" y="16383"/>
                    <a:pt x="5759" y="17343"/>
                    <a:pt x="11026" y="27364"/>
                  </a:cubicBezTo>
                  <a:cubicBezTo>
                    <a:pt x="11361" y="27966"/>
                    <a:pt x="20891" y="24351"/>
                    <a:pt x="19909" y="21963"/>
                  </a:cubicBezTo>
                  <a:cubicBezTo>
                    <a:pt x="19708" y="21472"/>
                    <a:pt x="11182" y="4487"/>
                    <a:pt x="8973" y="313"/>
                  </a:cubicBezTo>
                  <a:cubicBezTo>
                    <a:pt x="8816" y="1"/>
                    <a:pt x="4219" y="2567"/>
                    <a:pt x="0" y="4866"/>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p:nvPr/>
          </p:nvSpPr>
          <p:spPr>
            <a:xfrm>
              <a:off x="2640075" y="919150"/>
              <a:ext cx="303375" cy="589800"/>
            </a:xfrm>
            <a:custGeom>
              <a:avLst/>
              <a:gdLst/>
              <a:ahLst/>
              <a:cxnLst/>
              <a:rect l="l" t="t" r="r" b="b"/>
              <a:pathLst>
                <a:path w="12135" h="23592" extrusionOk="0">
                  <a:moveTo>
                    <a:pt x="475" y="1"/>
                  </a:moveTo>
                  <a:cubicBezTo>
                    <a:pt x="245" y="1"/>
                    <a:pt x="1" y="256"/>
                    <a:pt x="139" y="534"/>
                  </a:cubicBezTo>
                  <a:cubicBezTo>
                    <a:pt x="2996" y="6225"/>
                    <a:pt x="5853" y="11916"/>
                    <a:pt x="8620" y="17652"/>
                  </a:cubicBezTo>
                  <a:cubicBezTo>
                    <a:pt x="9558" y="19572"/>
                    <a:pt x="10473" y="21491"/>
                    <a:pt x="11410" y="23411"/>
                  </a:cubicBezTo>
                  <a:cubicBezTo>
                    <a:pt x="11467" y="23539"/>
                    <a:pt x="11567" y="23592"/>
                    <a:pt x="11671" y="23592"/>
                  </a:cubicBezTo>
                  <a:cubicBezTo>
                    <a:pt x="11894" y="23592"/>
                    <a:pt x="12134" y="23349"/>
                    <a:pt x="12013" y="23076"/>
                  </a:cubicBezTo>
                  <a:cubicBezTo>
                    <a:pt x="9245" y="17273"/>
                    <a:pt x="6411" y="11515"/>
                    <a:pt x="3554" y="5779"/>
                  </a:cubicBezTo>
                  <a:cubicBezTo>
                    <a:pt x="2617" y="3904"/>
                    <a:pt x="1679" y="2051"/>
                    <a:pt x="742" y="177"/>
                  </a:cubicBezTo>
                  <a:cubicBezTo>
                    <a:pt x="680" y="52"/>
                    <a:pt x="579" y="1"/>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a:off x="2716575" y="880525"/>
              <a:ext cx="303175" cy="589800"/>
            </a:xfrm>
            <a:custGeom>
              <a:avLst/>
              <a:gdLst/>
              <a:ahLst/>
              <a:cxnLst/>
              <a:rect l="l" t="t" r="r" b="b"/>
              <a:pathLst>
                <a:path w="12127" h="23592" extrusionOk="0">
                  <a:moveTo>
                    <a:pt x="464" y="0"/>
                  </a:moveTo>
                  <a:cubicBezTo>
                    <a:pt x="236" y="0"/>
                    <a:pt x="0" y="243"/>
                    <a:pt x="137" y="516"/>
                  </a:cubicBezTo>
                  <a:cubicBezTo>
                    <a:pt x="2994" y="6230"/>
                    <a:pt x="5851" y="11921"/>
                    <a:pt x="8618" y="17635"/>
                  </a:cubicBezTo>
                  <a:cubicBezTo>
                    <a:pt x="9555" y="19554"/>
                    <a:pt x="10471" y="21496"/>
                    <a:pt x="11386" y="23416"/>
                  </a:cubicBezTo>
                  <a:cubicBezTo>
                    <a:pt x="11448" y="23540"/>
                    <a:pt x="11549" y="23592"/>
                    <a:pt x="11652" y="23592"/>
                  </a:cubicBezTo>
                  <a:cubicBezTo>
                    <a:pt x="11883" y="23592"/>
                    <a:pt x="12127" y="23336"/>
                    <a:pt x="11988" y="23059"/>
                  </a:cubicBezTo>
                  <a:cubicBezTo>
                    <a:pt x="9221" y="17278"/>
                    <a:pt x="6408" y="11497"/>
                    <a:pt x="3529" y="5761"/>
                  </a:cubicBezTo>
                  <a:cubicBezTo>
                    <a:pt x="2614" y="3909"/>
                    <a:pt x="1677" y="2034"/>
                    <a:pt x="739" y="182"/>
                  </a:cubicBezTo>
                  <a:cubicBezTo>
                    <a:pt x="675" y="53"/>
                    <a:pt x="570"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p:nvPr/>
          </p:nvSpPr>
          <p:spPr>
            <a:xfrm>
              <a:off x="2553150" y="653000"/>
              <a:ext cx="256450" cy="320250"/>
            </a:xfrm>
            <a:custGeom>
              <a:avLst/>
              <a:gdLst/>
              <a:ahLst/>
              <a:cxnLst/>
              <a:rect l="l" t="t" r="r" b="b"/>
              <a:pathLst>
                <a:path w="10258" h="12810" extrusionOk="0">
                  <a:moveTo>
                    <a:pt x="405" y="0"/>
                  </a:moveTo>
                  <a:cubicBezTo>
                    <a:pt x="230" y="0"/>
                    <a:pt x="67" y="171"/>
                    <a:pt x="67" y="355"/>
                  </a:cubicBezTo>
                  <a:cubicBezTo>
                    <a:pt x="0" y="4395"/>
                    <a:pt x="313" y="8435"/>
                    <a:pt x="402" y="12474"/>
                  </a:cubicBezTo>
                  <a:cubicBezTo>
                    <a:pt x="413" y="12697"/>
                    <a:pt x="592" y="12809"/>
                    <a:pt x="768" y="12809"/>
                  </a:cubicBezTo>
                  <a:cubicBezTo>
                    <a:pt x="943" y="12809"/>
                    <a:pt x="1116" y="12697"/>
                    <a:pt x="1116" y="12474"/>
                  </a:cubicBezTo>
                  <a:cubicBezTo>
                    <a:pt x="1011" y="8664"/>
                    <a:pt x="727" y="4853"/>
                    <a:pt x="751" y="1042"/>
                  </a:cubicBezTo>
                  <a:lnTo>
                    <a:pt x="751" y="1042"/>
                  </a:lnTo>
                  <a:cubicBezTo>
                    <a:pt x="3800" y="3239"/>
                    <a:pt x="6573" y="5803"/>
                    <a:pt x="9486" y="8167"/>
                  </a:cubicBezTo>
                  <a:cubicBezTo>
                    <a:pt x="9563" y="8229"/>
                    <a:pt x="9646" y="8255"/>
                    <a:pt x="9725" y="8255"/>
                  </a:cubicBezTo>
                  <a:cubicBezTo>
                    <a:pt x="10015" y="8255"/>
                    <a:pt x="10258" y="7904"/>
                    <a:pt x="9977" y="7676"/>
                  </a:cubicBezTo>
                  <a:cubicBezTo>
                    <a:pt x="6852" y="5131"/>
                    <a:pt x="3884" y="2386"/>
                    <a:pt x="581" y="65"/>
                  </a:cubicBezTo>
                  <a:cubicBezTo>
                    <a:pt x="524" y="20"/>
                    <a:pt x="464" y="0"/>
                    <a:pt x="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p:nvPr/>
          </p:nvSpPr>
          <p:spPr>
            <a:xfrm>
              <a:off x="2556500" y="722800"/>
              <a:ext cx="99350" cy="53525"/>
            </a:xfrm>
            <a:custGeom>
              <a:avLst/>
              <a:gdLst/>
              <a:ahLst/>
              <a:cxnLst/>
              <a:rect l="l" t="t" r="r" b="b"/>
              <a:pathLst>
                <a:path w="3974" h="2141" extrusionOk="0">
                  <a:moveTo>
                    <a:pt x="3576" y="0"/>
                  </a:moveTo>
                  <a:cubicBezTo>
                    <a:pt x="3457" y="0"/>
                    <a:pt x="3336" y="66"/>
                    <a:pt x="3259" y="174"/>
                  </a:cubicBezTo>
                  <a:cubicBezTo>
                    <a:pt x="2991" y="598"/>
                    <a:pt x="2500" y="911"/>
                    <a:pt x="2009" y="1112"/>
                  </a:cubicBezTo>
                  <a:cubicBezTo>
                    <a:pt x="1559" y="1316"/>
                    <a:pt x="1072" y="1427"/>
                    <a:pt x="582" y="1427"/>
                  </a:cubicBezTo>
                  <a:cubicBezTo>
                    <a:pt x="537" y="1427"/>
                    <a:pt x="492" y="1426"/>
                    <a:pt x="447" y="1424"/>
                  </a:cubicBezTo>
                  <a:cubicBezTo>
                    <a:pt x="0" y="1424"/>
                    <a:pt x="0" y="2116"/>
                    <a:pt x="447" y="2138"/>
                  </a:cubicBezTo>
                  <a:cubicBezTo>
                    <a:pt x="485" y="2140"/>
                    <a:pt x="522" y="2140"/>
                    <a:pt x="560" y="2140"/>
                  </a:cubicBezTo>
                  <a:cubicBezTo>
                    <a:pt x="1189" y="2140"/>
                    <a:pt x="1798" y="1967"/>
                    <a:pt x="2366" y="1714"/>
                  </a:cubicBezTo>
                  <a:cubicBezTo>
                    <a:pt x="2969" y="1447"/>
                    <a:pt x="3504" y="1067"/>
                    <a:pt x="3862" y="531"/>
                  </a:cubicBezTo>
                  <a:cubicBezTo>
                    <a:pt x="3973" y="375"/>
                    <a:pt x="3884" y="152"/>
                    <a:pt x="3728" y="40"/>
                  </a:cubicBezTo>
                  <a:cubicBezTo>
                    <a:pt x="3680" y="13"/>
                    <a:pt x="3628" y="0"/>
                    <a:pt x="3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2874550" y="1448050"/>
              <a:ext cx="297975" cy="272325"/>
            </a:xfrm>
            <a:custGeom>
              <a:avLst/>
              <a:gdLst/>
              <a:ahLst/>
              <a:cxnLst/>
              <a:rect l="l" t="t" r="r" b="b"/>
              <a:pathLst>
                <a:path w="11919" h="10893" extrusionOk="0">
                  <a:moveTo>
                    <a:pt x="0" y="4129"/>
                  </a:moveTo>
                  <a:cubicBezTo>
                    <a:pt x="2879" y="10892"/>
                    <a:pt x="11919" y="5469"/>
                    <a:pt x="8437" y="0"/>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2809250" y="1339250"/>
              <a:ext cx="304700" cy="246075"/>
            </a:xfrm>
            <a:custGeom>
              <a:avLst/>
              <a:gdLst/>
              <a:ahLst/>
              <a:cxnLst/>
              <a:rect l="l" t="t" r="r" b="b"/>
              <a:pathLst>
                <a:path w="12188" h="9843" extrusionOk="0">
                  <a:moveTo>
                    <a:pt x="1" y="5134"/>
                  </a:moveTo>
                  <a:cubicBezTo>
                    <a:pt x="760" y="7499"/>
                    <a:pt x="1050" y="7856"/>
                    <a:pt x="2188" y="9709"/>
                  </a:cubicBezTo>
                  <a:cubicBezTo>
                    <a:pt x="2255" y="9843"/>
                    <a:pt x="12187" y="5022"/>
                    <a:pt x="12165" y="4486"/>
                  </a:cubicBezTo>
                  <a:cubicBezTo>
                    <a:pt x="12165" y="4375"/>
                    <a:pt x="10469" y="826"/>
                    <a:pt x="9977" y="67"/>
                  </a:cubicBezTo>
                  <a:cubicBezTo>
                    <a:pt x="9955" y="0"/>
                    <a:pt x="4755" y="2679"/>
                    <a:pt x="1" y="5134"/>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p:nvPr/>
          </p:nvSpPr>
          <p:spPr>
            <a:xfrm>
              <a:off x="2799366" y="1332996"/>
              <a:ext cx="324450" cy="258600"/>
            </a:xfrm>
            <a:custGeom>
              <a:avLst/>
              <a:gdLst/>
              <a:ahLst/>
              <a:cxnLst/>
              <a:rect l="l" t="t" r="r" b="b"/>
              <a:pathLst>
                <a:path w="12978" h="10344" extrusionOk="0">
                  <a:moveTo>
                    <a:pt x="12226" y="4612"/>
                  </a:moveTo>
                  <a:cubicBezTo>
                    <a:pt x="12227" y="4612"/>
                    <a:pt x="12225" y="4616"/>
                    <a:pt x="12215" y="4627"/>
                  </a:cubicBezTo>
                  <a:lnTo>
                    <a:pt x="12215" y="4627"/>
                  </a:lnTo>
                  <a:cubicBezTo>
                    <a:pt x="12219" y="4619"/>
                    <a:pt x="12225" y="4612"/>
                    <a:pt x="12226" y="4612"/>
                  </a:cubicBezTo>
                  <a:close/>
                  <a:moveTo>
                    <a:pt x="12165" y="4777"/>
                  </a:moveTo>
                  <a:cubicBezTo>
                    <a:pt x="12176" y="4793"/>
                    <a:pt x="12187" y="4826"/>
                    <a:pt x="12174" y="4826"/>
                  </a:cubicBezTo>
                  <a:cubicBezTo>
                    <a:pt x="12169" y="4833"/>
                    <a:pt x="12165" y="4837"/>
                    <a:pt x="12163" y="4837"/>
                  </a:cubicBezTo>
                  <a:cubicBezTo>
                    <a:pt x="12156" y="4837"/>
                    <a:pt x="12158" y="4810"/>
                    <a:pt x="12165" y="4777"/>
                  </a:cubicBezTo>
                  <a:close/>
                  <a:moveTo>
                    <a:pt x="10206" y="799"/>
                  </a:moveTo>
                  <a:cubicBezTo>
                    <a:pt x="10217" y="817"/>
                    <a:pt x="10226" y="835"/>
                    <a:pt x="10232" y="853"/>
                  </a:cubicBezTo>
                  <a:cubicBezTo>
                    <a:pt x="10366" y="1099"/>
                    <a:pt x="10500" y="1344"/>
                    <a:pt x="10611" y="1567"/>
                  </a:cubicBezTo>
                  <a:cubicBezTo>
                    <a:pt x="11125" y="2572"/>
                    <a:pt x="11616" y="3576"/>
                    <a:pt x="12062" y="4580"/>
                  </a:cubicBezTo>
                  <a:cubicBezTo>
                    <a:pt x="12090" y="4622"/>
                    <a:pt x="12109" y="4664"/>
                    <a:pt x="12125" y="4705"/>
                  </a:cubicBezTo>
                  <a:lnTo>
                    <a:pt x="12125" y="4705"/>
                  </a:lnTo>
                  <a:cubicBezTo>
                    <a:pt x="12006" y="4798"/>
                    <a:pt x="11867" y="4894"/>
                    <a:pt x="11683" y="5005"/>
                  </a:cubicBezTo>
                  <a:cubicBezTo>
                    <a:pt x="10946" y="5473"/>
                    <a:pt x="10187" y="5897"/>
                    <a:pt x="9406" y="6299"/>
                  </a:cubicBezTo>
                  <a:cubicBezTo>
                    <a:pt x="7576" y="7259"/>
                    <a:pt x="5701" y="8196"/>
                    <a:pt x="3826" y="9067"/>
                  </a:cubicBezTo>
                  <a:cubicBezTo>
                    <a:pt x="3492" y="9245"/>
                    <a:pt x="3157" y="9379"/>
                    <a:pt x="2822" y="9535"/>
                  </a:cubicBezTo>
                  <a:cubicBezTo>
                    <a:pt x="2754" y="9569"/>
                    <a:pt x="2732" y="9575"/>
                    <a:pt x="2706" y="9580"/>
                  </a:cubicBezTo>
                  <a:lnTo>
                    <a:pt x="2706" y="9580"/>
                  </a:lnTo>
                  <a:cubicBezTo>
                    <a:pt x="2623" y="9398"/>
                    <a:pt x="2455" y="9203"/>
                    <a:pt x="2376" y="9044"/>
                  </a:cubicBezTo>
                  <a:cubicBezTo>
                    <a:pt x="2286" y="8910"/>
                    <a:pt x="2197" y="8754"/>
                    <a:pt x="2108" y="8620"/>
                  </a:cubicBezTo>
                  <a:cubicBezTo>
                    <a:pt x="1929" y="8308"/>
                    <a:pt x="1751" y="8018"/>
                    <a:pt x="1594" y="7705"/>
                  </a:cubicBezTo>
                  <a:cubicBezTo>
                    <a:pt x="1256" y="7027"/>
                    <a:pt x="1006" y="6314"/>
                    <a:pt x="781" y="5597"/>
                  </a:cubicBezTo>
                  <a:lnTo>
                    <a:pt x="781" y="5597"/>
                  </a:lnTo>
                  <a:cubicBezTo>
                    <a:pt x="3738" y="4074"/>
                    <a:pt x="6696" y="2532"/>
                    <a:pt x="9696" y="1032"/>
                  </a:cubicBezTo>
                  <a:cubicBezTo>
                    <a:pt x="9852" y="965"/>
                    <a:pt x="10009" y="876"/>
                    <a:pt x="10187" y="809"/>
                  </a:cubicBezTo>
                  <a:cubicBezTo>
                    <a:pt x="10193" y="806"/>
                    <a:pt x="10199" y="802"/>
                    <a:pt x="10206" y="799"/>
                  </a:cubicBezTo>
                  <a:close/>
                  <a:moveTo>
                    <a:pt x="10393" y="1"/>
                  </a:moveTo>
                  <a:cubicBezTo>
                    <a:pt x="10268" y="1"/>
                    <a:pt x="10169" y="56"/>
                    <a:pt x="10053" y="94"/>
                  </a:cubicBezTo>
                  <a:cubicBezTo>
                    <a:pt x="9027" y="541"/>
                    <a:pt x="8045" y="1099"/>
                    <a:pt x="7040" y="1612"/>
                  </a:cubicBezTo>
                  <a:cubicBezTo>
                    <a:pt x="5255" y="2527"/>
                    <a:pt x="3447" y="3442"/>
                    <a:pt x="1661" y="4357"/>
                  </a:cubicBezTo>
                  <a:cubicBezTo>
                    <a:pt x="1170" y="4625"/>
                    <a:pt x="679" y="4871"/>
                    <a:pt x="188" y="5116"/>
                  </a:cubicBezTo>
                  <a:cubicBezTo>
                    <a:pt x="105" y="5162"/>
                    <a:pt x="54" y="5225"/>
                    <a:pt x="30" y="5293"/>
                  </a:cubicBezTo>
                  <a:lnTo>
                    <a:pt x="30" y="5293"/>
                  </a:lnTo>
                  <a:cubicBezTo>
                    <a:pt x="4" y="5356"/>
                    <a:pt x="0" y="5432"/>
                    <a:pt x="32" y="5518"/>
                  </a:cubicBezTo>
                  <a:cubicBezTo>
                    <a:pt x="278" y="6299"/>
                    <a:pt x="545" y="7080"/>
                    <a:pt x="880" y="7817"/>
                  </a:cubicBezTo>
                  <a:cubicBezTo>
                    <a:pt x="1170" y="8419"/>
                    <a:pt x="1505" y="9000"/>
                    <a:pt x="1862" y="9558"/>
                  </a:cubicBezTo>
                  <a:cubicBezTo>
                    <a:pt x="2059" y="9872"/>
                    <a:pt x="2221" y="10343"/>
                    <a:pt x="2593" y="10343"/>
                  </a:cubicBezTo>
                  <a:cubicBezTo>
                    <a:pt x="2643" y="10343"/>
                    <a:pt x="2697" y="10335"/>
                    <a:pt x="2755" y="10316"/>
                  </a:cubicBezTo>
                  <a:cubicBezTo>
                    <a:pt x="3001" y="10249"/>
                    <a:pt x="3224" y="10116"/>
                    <a:pt x="3447" y="10026"/>
                  </a:cubicBezTo>
                  <a:cubicBezTo>
                    <a:pt x="5366" y="9156"/>
                    <a:pt x="7241" y="8218"/>
                    <a:pt x="9116" y="7236"/>
                  </a:cubicBezTo>
                  <a:cubicBezTo>
                    <a:pt x="10009" y="6790"/>
                    <a:pt x="10879" y="6321"/>
                    <a:pt x="11750" y="5808"/>
                  </a:cubicBezTo>
                  <a:cubicBezTo>
                    <a:pt x="12084" y="5585"/>
                    <a:pt x="12977" y="5205"/>
                    <a:pt x="12866" y="4670"/>
                  </a:cubicBezTo>
                  <a:cubicBezTo>
                    <a:pt x="12799" y="4380"/>
                    <a:pt x="12598" y="4045"/>
                    <a:pt x="12464" y="3777"/>
                  </a:cubicBezTo>
                  <a:cubicBezTo>
                    <a:pt x="12196" y="3197"/>
                    <a:pt x="11928" y="2639"/>
                    <a:pt x="11638" y="2081"/>
                  </a:cubicBezTo>
                  <a:cubicBezTo>
                    <a:pt x="11392" y="1545"/>
                    <a:pt x="11125" y="1032"/>
                    <a:pt x="10857" y="518"/>
                  </a:cubicBezTo>
                  <a:cubicBezTo>
                    <a:pt x="10745" y="340"/>
                    <a:pt x="10656" y="72"/>
                    <a:pt x="10455" y="5"/>
                  </a:cubicBezTo>
                  <a:cubicBezTo>
                    <a:pt x="10434" y="2"/>
                    <a:pt x="10413" y="1"/>
                    <a:pt x="10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2816525" y="1371700"/>
              <a:ext cx="276475" cy="142375"/>
            </a:xfrm>
            <a:custGeom>
              <a:avLst/>
              <a:gdLst/>
              <a:ahLst/>
              <a:cxnLst/>
              <a:rect l="l" t="t" r="r" b="b"/>
              <a:pathLst>
                <a:path w="11059" h="5695" extrusionOk="0">
                  <a:moveTo>
                    <a:pt x="10520" y="1"/>
                  </a:moveTo>
                  <a:cubicBezTo>
                    <a:pt x="10467" y="1"/>
                    <a:pt x="10412" y="13"/>
                    <a:pt x="10356" y="41"/>
                  </a:cubicBezTo>
                  <a:cubicBezTo>
                    <a:pt x="7053" y="1738"/>
                    <a:pt x="3839" y="3635"/>
                    <a:pt x="357" y="4996"/>
                  </a:cubicBezTo>
                  <a:cubicBezTo>
                    <a:pt x="1" y="5135"/>
                    <a:pt x="101" y="5695"/>
                    <a:pt x="409" y="5695"/>
                  </a:cubicBezTo>
                  <a:cubicBezTo>
                    <a:pt x="448" y="5695"/>
                    <a:pt x="490" y="5686"/>
                    <a:pt x="536" y="5666"/>
                  </a:cubicBezTo>
                  <a:cubicBezTo>
                    <a:pt x="4062" y="4282"/>
                    <a:pt x="7343" y="2363"/>
                    <a:pt x="10713" y="644"/>
                  </a:cubicBezTo>
                  <a:cubicBezTo>
                    <a:pt x="11059" y="471"/>
                    <a:pt x="10843" y="1"/>
                    <a:pt x="10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2833275" y="1407975"/>
              <a:ext cx="268650" cy="140050"/>
            </a:xfrm>
            <a:custGeom>
              <a:avLst/>
              <a:gdLst/>
              <a:ahLst/>
              <a:cxnLst/>
              <a:rect l="l" t="t" r="r" b="b"/>
              <a:pathLst>
                <a:path w="10746" h="5602" extrusionOk="0">
                  <a:moveTo>
                    <a:pt x="10228" y="1"/>
                  </a:moveTo>
                  <a:cubicBezTo>
                    <a:pt x="10176" y="1"/>
                    <a:pt x="10122" y="13"/>
                    <a:pt x="10065" y="41"/>
                  </a:cubicBezTo>
                  <a:cubicBezTo>
                    <a:pt x="6829" y="1693"/>
                    <a:pt x="3705" y="3545"/>
                    <a:pt x="357" y="4974"/>
                  </a:cubicBezTo>
                  <a:cubicBezTo>
                    <a:pt x="0" y="5112"/>
                    <a:pt x="241" y="5602"/>
                    <a:pt x="580" y="5602"/>
                  </a:cubicBezTo>
                  <a:cubicBezTo>
                    <a:pt x="624" y="5602"/>
                    <a:pt x="668" y="5594"/>
                    <a:pt x="714" y="5576"/>
                  </a:cubicBezTo>
                  <a:cubicBezTo>
                    <a:pt x="4062" y="4148"/>
                    <a:pt x="7186" y="2295"/>
                    <a:pt x="10400" y="644"/>
                  </a:cubicBezTo>
                  <a:cubicBezTo>
                    <a:pt x="10746" y="471"/>
                    <a:pt x="10546" y="1"/>
                    <a:pt x="10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21"/>
          <p:cNvGrpSpPr/>
          <p:nvPr/>
        </p:nvGrpSpPr>
        <p:grpSpPr>
          <a:xfrm>
            <a:off x="7974067" y="-2058568"/>
            <a:ext cx="3402967" cy="3402967"/>
            <a:chOff x="3493200" y="4083975"/>
            <a:chExt cx="2157600" cy="2157600"/>
          </a:xfrm>
        </p:grpSpPr>
        <p:sp>
          <p:nvSpPr>
            <p:cNvPr id="242" name="Google Shape;242;p21"/>
            <p:cNvSpPr/>
            <p:nvPr/>
          </p:nvSpPr>
          <p:spPr>
            <a:xfrm>
              <a:off x="3493200" y="4083975"/>
              <a:ext cx="2157600" cy="215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4017600" y="4608225"/>
              <a:ext cx="1108800" cy="110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21"/>
          <p:cNvGrpSpPr/>
          <p:nvPr/>
        </p:nvGrpSpPr>
        <p:grpSpPr>
          <a:xfrm>
            <a:off x="345138" y="4479200"/>
            <a:ext cx="739900" cy="739900"/>
            <a:chOff x="4508300" y="2870875"/>
            <a:chExt cx="739900" cy="739900"/>
          </a:xfrm>
        </p:grpSpPr>
        <p:sp>
          <p:nvSpPr>
            <p:cNvPr id="245" name="Google Shape;245;p21"/>
            <p:cNvSpPr/>
            <p:nvPr/>
          </p:nvSpPr>
          <p:spPr>
            <a:xfrm>
              <a:off x="4874875" y="2870875"/>
              <a:ext cx="6725" cy="739900"/>
            </a:xfrm>
            <a:custGeom>
              <a:avLst/>
              <a:gdLst/>
              <a:ahLst/>
              <a:cxnLst/>
              <a:rect l="l" t="t" r="r" b="b"/>
              <a:pathLst>
                <a:path w="269" h="29596" extrusionOk="0">
                  <a:moveTo>
                    <a:pt x="1" y="1"/>
                  </a:moveTo>
                  <a:lnTo>
                    <a:pt x="1" y="29596"/>
                  </a:lnTo>
                  <a:lnTo>
                    <a:pt x="269" y="29596"/>
                  </a:lnTo>
                  <a:lnTo>
                    <a:pt x="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4508300" y="3237475"/>
              <a:ext cx="739900" cy="7275"/>
            </a:xfrm>
            <a:custGeom>
              <a:avLst/>
              <a:gdLst/>
              <a:ahLst/>
              <a:cxnLst/>
              <a:rect l="l" t="t" r="r" b="b"/>
              <a:pathLst>
                <a:path w="29596" h="291" extrusionOk="0">
                  <a:moveTo>
                    <a:pt x="0" y="0"/>
                  </a:moveTo>
                  <a:lnTo>
                    <a:pt x="0" y="290"/>
                  </a:lnTo>
                  <a:lnTo>
                    <a:pt x="29595" y="290"/>
                  </a:lnTo>
                  <a:lnTo>
                    <a:pt x="295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4614300" y="2976900"/>
              <a:ext cx="528425" cy="528425"/>
            </a:xfrm>
            <a:custGeom>
              <a:avLst/>
              <a:gdLst/>
              <a:ahLst/>
              <a:cxnLst/>
              <a:rect l="l" t="t" r="r" b="b"/>
              <a:pathLst>
                <a:path w="21137" h="21137" extrusionOk="0">
                  <a:moveTo>
                    <a:pt x="202" y="0"/>
                  </a:moveTo>
                  <a:lnTo>
                    <a:pt x="1" y="201"/>
                  </a:lnTo>
                  <a:lnTo>
                    <a:pt x="20936" y="21136"/>
                  </a:lnTo>
                  <a:lnTo>
                    <a:pt x="21137" y="20935"/>
                  </a:lnTo>
                  <a:lnTo>
                    <a:pt x="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4614300" y="3238575"/>
              <a:ext cx="266750" cy="266750"/>
            </a:xfrm>
            <a:custGeom>
              <a:avLst/>
              <a:gdLst/>
              <a:ahLst/>
              <a:cxnLst/>
              <a:rect l="l" t="t" r="r" b="b"/>
              <a:pathLst>
                <a:path w="10670" h="10670" extrusionOk="0">
                  <a:moveTo>
                    <a:pt x="10468" y="1"/>
                  </a:moveTo>
                  <a:lnTo>
                    <a:pt x="1" y="10468"/>
                  </a:lnTo>
                  <a:lnTo>
                    <a:pt x="202" y="10669"/>
                  </a:lnTo>
                  <a:lnTo>
                    <a:pt x="10669" y="202"/>
                  </a:lnTo>
                  <a:lnTo>
                    <a:pt x="104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1"/>
          <p:cNvSpPr>
            <a:spLocks noGrp="1"/>
          </p:cNvSpPr>
          <p:nvPr>
            <p:ph type="pic" idx="3"/>
          </p:nvPr>
        </p:nvSpPr>
        <p:spPr>
          <a:xfrm>
            <a:off x="3907650" y="1851150"/>
            <a:ext cx="1328700" cy="2380500"/>
          </a:xfrm>
          <a:prstGeom prst="roundRect">
            <a:avLst>
              <a:gd name="adj" fmla="val 50000"/>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50"/>
        <p:cNvGrpSpPr/>
        <p:nvPr/>
      </p:nvGrpSpPr>
      <p:grpSpPr>
        <a:xfrm>
          <a:off x="0" y="0"/>
          <a:ext cx="0" cy="0"/>
          <a:chOff x="0" y="0"/>
          <a:chExt cx="0" cy="0"/>
        </a:xfrm>
      </p:grpSpPr>
      <p:sp>
        <p:nvSpPr>
          <p:cNvPr id="251" name="Google Shape;251;p22"/>
          <p:cNvSpPr txBox="1">
            <a:spLocks noGrp="1"/>
          </p:cNvSpPr>
          <p:nvPr>
            <p:ph type="subTitle" idx="1"/>
          </p:nvPr>
        </p:nvSpPr>
        <p:spPr>
          <a:xfrm>
            <a:off x="1451600" y="1381400"/>
            <a:ext cx="3097500" cy="8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2" name="Google Shape;252;p22"/>
          <p:cNvSpPr txBox="1">
            <a:spLocks noGrp="1"/>
          </p:cNvSpPr>
          <p:nvPr>
            <p:ph type="subTitle" idx="2"/>
          </p:nvPr>
        </p:nvSpPr>
        <p:spPr>
          <a:xfrm>
            <a:off x="1451600" y="2495000"/>
            <a:ext cx="3097500" cy="8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3" name="Google Shape;253;p22"/>
          <p:cNvSpPr txBox="1">
            <a:spLocks noGrp="1"/>
          </p:cNvSpPr>
          <p:nvPr>
            <p:ph type="subTitle" idx="3"/>
          </p:nvPr>
        </p:nvSpPr>
        <p:spPr>
          <a:xfrm>
            <a:off x="1451600" y="3608601"/>
            <a:ext cx="3097500" cy="8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 name="Google Shape;254;p22"/>
          <p:cNvSpPr txBox="1">
            <a:spLocks noGrp="1"/>
          </p:cNvSpPr>
          <p:nvPr>
            <p:ph type="subTitle" idx="4"/>
          </p:nvPr>
        </p:nvSpPr>
        <p:spPr>
          <a:xfrm>
            <a:off x="5392900" y="1381400"/>
            <a:ext cx="3028200" cy="8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 name="Google Shape;255;p22"/>
          <p:cNvSpPr txBox="1">
            <a:spLocks noGrp="1"/>
          </p:cNvSpPr>
          <p:nvPr>
            <p:ph type="subTitle" idx="5"/>
          </p:nvPr>
        </p:nvSpPr>
        <p:spPr>
          <a:xfrm>
            <a:off x="5392900" y="2495000"/>
            <a:ext cx="3028200" cy="8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2"/>
          <p:cNvSpPr txBox="1">
            <a:spLocks noGrp="1"/>
          </p:cNvSpPr>
          <p:nvPr>
            <p:ph type="subTitle" idx="6"/>
          </p:nvPr>
        </p:nvSpPr>
        <p:spPr>
          <a:xfrm>
            <a:off x="5392900" y="3608601"/>
            <a:ext cx="3028200" cy="824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22"/>
          <p:cNvSpPr txBox="1">
            <a:spLocks noGrp="1"/>
          </p:cNvSpPr>
          <p:nvPr>
            <p:ph type="title"/>
          </p:nvPr>
        </p:nvSpPr>
        <p:spPr>
          <a:xfrm>
            <a:off x="715100" y="554570"/>
            <a:ext cx="7713900" cy="4869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8" name="Google Shape;258;p22"/>
          <p:cNvSpPr/>
          <p:nvPr/>
        </p:nvSpPr>
        <p:spPr>
          <a:xfrm>
            <a:off x="0" y="4931700"/>
            <a:ext cx="9144000" cy="211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22"/>
          <p:cNvGrpSpPr/>
          <p:nvPr/>
        </p:nvGrpSpPr>
        <p:grpSpPr>
          <a:xfrm flipH="1">
            <a:off x="-1085650" y="2593450"/>
            <a:ext cx="1693447" cy="1126200"/>
            <a:chOff x="-1158536" y="-1470450"/>
            <a:chExt cx="1693447" cy="1126200"/>
          </a:xfrm>
        </p:grpSpPr>
        <p:sp>
          <p:nvSpPr>
            <p:cNvPr id="260" name="Google Shape;260;p22"/>
            <p:cNvSpPr/>
            <p:nvPr/>
          </p:nvSpPr>
          <p:spPr>
            <a:xfrm>
              <a:off x="-1158536" y="-1470450"/>
              <a:ext cx="1126200" cy="1126200"/>
            </a:xfrm>
            <a:prstGeom prst="pie">
              <a:avLst>
                <a:gd name="adj1" fmla="val 5413679"/>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591289" y="-1470450"/>
              <a:ext cx="1126200" cy="1126200"/>
            </a:xfrm>
            <a:prstGeom prst="pie">
              <a:avLst>
                <a:gd name="adj1" fmla="val 5413679"/>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22"/>
          <p:cNvSpPr/>
          <p:nvPr/>
        </p:nvSpPr>
        <p:spPr>
          <a:xfrm flipH="1">
            <a:off x="8421099" y="-247400"/>
            <a:ext cx="1017775" cy="1017750"/>
          </a:xfrm>
          <a:custGeom>
            <a:avLst/>
            <a:gdLst/>
            <a:ahLst/>
            <a:cxnLst/>
            <a:rect l="l" t="t" r="r" b="b"/>
            <a:pathLst>
              <a:path w="40711" h="40710" extrusionOk="0">
                <a:moveTo>
                  <a:pt x="20356" y="0"/>
                </a:moveTo>
                <a:lnTo>
                  <a:pt x="15959" y="3928"/>
                </a:lnTo>
                <a:lnTo>
                  <a:pt x="10178" y="2723"/>
                </a:lnTo>
                <a:lnTo>
                  <a:pt x="8326" y="8325"/>
                </a:lnTo>
                <a:lnTo>
                  <a:pt x="2724" y="10178"/>
                </a:lnTo>
                <a:lnTo>
                  <a:pt x="3929" y="15958"/>
                </a:lnTo>
                <a:lnTo>
                  <a:pt x="1" y="20355"/>
                </a:lnTo>
                <a:lnTo>
                  <a:pt x="3929" y="24752"/>
                </a:lnTo>
                <a:lnTo>
                  <a:pt x="2724" y="30532"/>
                </a:lnTo>
                <a:lnTo>
                  <a:pt x="8326" y="32385"/>
                </a:lnTo>
                <a:lnTo>
                  <a:pt x="10178" y="37987"/>
                </a:lnTo>
                <a:lnTo>
                  <a:pt x="15959" y="36782"/>
                </a:lnTo>
                <a:lnTo>
                  <a:pt x="20356" y="40710"/>
                </a:lnTo>
                <a:lnTo>
                  <a:pt x="24753" y="36782"/>
                </a:lnTo>
                <a:lnTo>
                  <a:pt x="30533" y="37987"/>
                </a:lnTo>
                <a:lnTo>
                  <a:pt x="31805" y="34126"/>
                </a:lnTo>
                <a:lnTo>
                  <a:pt x="32386" y="32385"/>
                </a:lnTo>
                <a:lnTo>
                  <a:pt x="37988" y="30532"/>
                </a:lnTo>
                <a:lnTo>
                  <a:pt x="36783" y="24752"/>
                </a:lnTo>
                <a:lnTo>
                  <a:pt x="40711" y="20355"/>
                </a:lnTo>
                <a:lnTo>
                  <a:pt x="36783" y="15958"/>
                </a:lnTo>
                <a:lnTo>
                  <a:pt x="37988" y="10178"/>
                </a:lnTo>
                <a:lnTo>
                  <a:pt x="32386" y="8325"/>
                </a:lnTo>
                <a:lnTo>
                  <a:pt x="30533" y="2723"/>
                </a:lnTo>
                <a:lnTo>
                  <a:pt x="24753" y="3928"/>
                </a:lnTo>
                <a:lnTo>
                  <a:pt x="203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22"/>
          <p:cNvGrpSpPr/>
          <p:nvPr/>
        </p:nvGrpSpPr>
        <p:grpSpPr>
          <a:xfrm>
            <a:off x="-1224158" y="-2021568"/>
            <a:ext cx="3402967" cy="3402967"/>
            <a:chOff x="3493200" y="4083975"/>
            <a:chExt cx="2157600" cy="2157600"/>
          </a:xfrm>
        </p:grpSpPr>
        <p:sp>
          <p:nvSpPr>
            <p:cNvPr id="264" name="Google Shape;264;p22"/>
            <p:cNvSpPr/>
            <p:nvPr/>
          </p:nvSpPr>
          <p:spPr>
            <a:xfrm>
              <a:off x="3493200" y="4083975"/>
              <a:ext cx="2157600" cy="215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4017600" y="4608225"/>
              <a:ext cx="1108800" cy="110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2"/>
          <p:cNvSpPr/>
          <p:nvPr/>
        </p:nvSpPr>
        <p:spPr>
          <a:xfrm rot="-988024" flipH="1">
            <a:off x="8285860" y="2369647"/>
            <a:ext cx="425451" cy="404187"/>
          </a:xfrm>
          <a:prstGeom prst="star5">
            <a:avLst>
              <a:gd name="adj" fmla="val 19098"/>
              <a:gd name="hf" fmla="val 105146"/>
              <a:gd name="vf" fmla="val 11055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83"/>
        <p:cNvGrpSpPr/>
        <p:nvPr/>
      </p:nvGrpSpPr>
      <p:grpSpPr>
        <a:xfrm>
          <a:off x="0" y="0"/>
          <a:ext cx="0" cy="0"/>
          <a:chOff x="0" y="0"/>
          <a:chExt cx="0" cy="0"/>
        </a:xfrm>
      </p:grpSpPr>
      <p:sp>
        <p:nvSpPr>
          <p:cNvPr id="284" name="Google Shape;284;p24"/>
          <p:cNvSpPr/>
          <p:nvPr/>
        </p:nvSpPr>
        <p:spPr>
          <a:xfrm>
            <a:off x="5270400" y="0"/>
            <a:ext cx="3873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a:off x="974625" y="0"/>
            <a:ext cx="2213046" cy="974856"/>
          </a:xfrm>
          <a:custGeom>
            <a:avLst/>
            <a:gdLst/>
            <a:ahLst/>
            <a:cxnLst/>
            <a:rect l="l" t="t" r="r" b="b"/>
            <a:pathLst>
              <a:path w="50018" h="25824" extrusionOk="0">
                <a:moveTo>
                  <a:pt x="1" y="1"/>
                </a:moveTo>
                <a:lnTo>
                  <a:pt x="1" y="25824"/>
                </a:lnTo>
                <a:lnTo>
                  <a:pt x="24195" y="25824"/>
                </a:lnTo>
                <a:cubicBezTo>
                  <a:pt x="38434" y="25824"/>
                  <a:pt x="50018" y="14263"/>
                  <a:pt x="500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a:off x="0" y="4874600"/>
            <a:ext cx="9144000" cy="268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24"/>
          <p:cNvGrpSpPr/>
          <p:nvPr/>
        </p:nvGrpSpPr>
        <p:grpSpPr>
          <a:xfrm>
            <a:off x="-182" y="-19"/>
            <a:ext cx="974804" cy="974786"/>
            <a:chOff x="3925200" y="406325"/>
            <a:chExt cx="1382700" cy="1382675"/>
          </a:xfrm>
        </p:grpSpPr>
        <p:sp>
          <p:nvSpPr>
            <p:cNvPr id="288" name="Google Shape;288;p24"/>
            <p:cNvSpPr/>
            <p:nvPr/>
          </p:nvSpPr>
          <p:spPr>
            <a:xfrm>
              <a:off x="3925200" y="406325"/>
              <a:ext cx="1382700" cy="1382675"/>
            </a:xfrm>
            <a:custGeom>
              <a:avLst/>
              <a:gdLst/>
              <a:ahLst/>
              <a:cxnLst/>
              <a:rect l="l" t="t" r="r" b="b"/>
              <a:pathLst>
                <a:path w="55308" h="55307" extrusionOk="0">
                  <a:moveTo>
                    <a:pt x="1" y="0"/>
                  </a:moveTo>
                  <a:lnTo>
                    <a:pt x="1" y="55306"/>
                  </a:lnTo>
                  <a:lnTo>
                    <a:pt x="18302" y="55306"/>
                  </a:lnTo>
                  <a:lnTo>
                    <a:pt x="55307" y="18302"/>
                  </a:lnTo>
                  <a:lnTo>
                    <a:pt x="553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p:cNvSpPr/>
            <p:nvPr/>
          </p:nvSpPr>
          <p:spPr>
            <a:xfrm>
              <a:off x="4382750" y="863850"/>
              <a:ext cx="925150" cy="925150"/>
            </a:xfrm>
            <a:custGeom>
              <a:avLst/>
              <a:gdLst/>
              <a:ahLst/>
              <a:cxnLst/>
              <a:rect l="l" t="t" r="r" b="b"/>
              <a:pathLst>
                <a:path w="37006" h="37006" extrusionOk="0">
                  <a:moveTo>
                    <a:pt x="37005" y="1"/>
                  </a:moveTo>
                  <a:lnTo>
                    <a:pt x="0" y="37005"/>
                  </a:lnTo>
                  <a:lnTo>
                    <a:pt x="37005" y="37005"/>
                  </a:lnTo>
                  <a:lnTo>
                    <a:pt x="370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24"/>
          <p:cNvGrpSpPr/>
          <p:nvPr/>
        </p:nvGrpSpPr>
        <p:grpSpPr>
          <a:xfrm>
            <a:off x="7635442" y="3610536"/>
            <a:ext cx="3036822" cy="3036822"/>
            <a:chOff x="3493200" y="4083975"/>
            <a:chExt cx="2157600" cy="2157600"/>
          </a:xfrm>
        </p:grpSpPr>
        <p:sp>
          <p:nvSpPr>
            <p:cNvPr id="291" name="Google Shape;291;p24"/>
            <p:cNvSpPr/>
            <p:nvPr/>
          </p:nvSpPr>
          <p:spPr>
            <a:xfrm>
              <a:off x="3493200" y="4083975"/>
              <a:ext cx="2157600" cy="215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p:nvPr/>
          </p:nvSpPr>
          <p:spPr>
            <a:xfrm>
              <a:off x="4017600" y="4608225"/>
              <a:ext cx="1108800" cy="110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24"/>
          <p:cNvSpPr/>
          <p:nvPr/>
        </p:nvSpPr>
        <p:spPr>
          <a:xfrm flipH="1">
            <a:off x="8428899" y="-147275"/>
            <a:ext cx="1017775" cy="1017750"/>
          </a:xfrm>
          <a:custGeom>
            <a:avLst/>
            <a:gdLst/>
            <a:ahLst/>
            <a:cxnLst/>
            <a:rect l="l" t="t" r="r" b="b"/>
            <a:pathLst>
              <a:path w="40711" h="40710" extrusionOk="0">
                <a:moveTo>
                  <a:pt x="20356" y="0"/>
                </a:moveTo>
                <a:lnTo>
                  <a:pt x="15959" y="3928"/>
                </a:lnTo>
                <a:lnTo>
                  <a:pt x="10178" y="2723"/>
                </a:lnTo>
                <a:lnTo>
                  <a:pt x="8326" y="8325"/>
                </a:lnTo>
                <a:lnTo>
                  <a:pt x="2724" y="10178"/>
                </a:lnTo>
                <a:lnTo>
                  <a:pt x="3929" y="15958"/>
                </a:lnTo>
                <a:lnTo>
                  <a:pt x="1" y="20355"/>
                </a:lnTo>
                <a:lnTo>
                  <a:pt x="3929" y="24752"/>
                </a:lnTo>
                <a:lnTo>
                  <a:pt x="2724" y="30532"/>
                </a:lnTo>
                <a:lnTo>
                  <a:pt x="8326" y="32385"/>
                </a:lnTo>
                <a:lnTo>
                  <a:pt x="10178" y="37987"/>
                </a:lnTo>
                <a:lnTo>
                  <a:pt x="15959" y="36782"/>
                </a:lnTo>
                <a:lnTo>
                  <a:pt x="20356" y="40710"/>
                </a:lnTo>
                <a:lnTo>
                  <a:pt x="24753" y="36782"/>
                </a:lnTo>
                <a:lnTo>
                  <a:pt x="30533" y="37987"/>
                </a:lnTo>
                <a:lnTo>
                  <a:pt x="31805" y="34126"/>
                </a:lnTo>
                <a:lnTo>
                  <a:pt x="32386" y="32385"/>
                </a:lnTo>
                <a:lnTo>
                  <a:pt x="37988" y="30532"/>
                </a:lnTo>
                <a:lnTo>
                  <a:pt x="36783" y="24752"/>
                </a:lnTo>
                <a:lnTo>
                  <a:pt x="40711" y="20355"/>
                </a:lnTo>
                <a:lnTo>
                  <a:pt x="36783" y="15958"/>
                </a:lnTo>
                <a:lnTo>
                  <a:pt x="37988" y="10178"/>
                </a:lnTo>
                <a:lnTo>
                  <a:pt x="32386" y="8325"/>
                </a:lnTo>
                <a:lnTo>
                  <a:pt x="30533" y="2723"/>
                </a:lnTo>
                <a:lnTo>
                  <a:pt x="24753" y="3928"/>
                </a:lnTo>
                <a:lnTo>
                  <a:pt x="203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24"/>
          <p:cNvGrpSpPr/>
          <p:nvPr/>
        </p:nvGrpSpPr>
        <p:grpSpPr>
          <a:xfrm>
            <a:off x="345150" y="2554725"/>
            <a:ext cx="739900" cy="739900"/>
            <a:chOff x="4508300" y="2870875"/>
            <a:chExt cx="739900" cy="739900"/>
          </a:xfrm>
        </p:grpSpPr>
        <p:sp>
          <p:nvSpPr>
            <p:cNvPr id="295" name="Google Shape;295;p24"/>
            <p:cNvSpPr/>
            <p:nvPr/>
          </p:nvSpPr>
          <p:spPr>
            <a:xfrm>
              <a:off x="4874875" y="2870875"/>
              <a:ext cx="6725" cy="739900"/>
            </a:xfrm>
            <a:custGeom>
              <a:avLst/>
              <a:gdLst/>
              <a:ahLst/>
              <a:cxnLst/>
              <a:rect l="l" t="t" r="r" b="b"/>
              <a:pathLst>
                <a:path w="269" h="29596" extrusionOk="0">
                  <a:moveTo>
                    <a:pt x="1" y="1"/>
                  </a:moveTo>
                  <a:lnTo>
                    <a:pt x="1" y="29596"/>
                  </a:lnTo>
                  <a:lnTo>
                    <a:pt x="269" y="29596"/>
                  </a:lnTo>
                  <a:lnTo>
                    <a:pt x="26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4508300" y="3237475"/>
              <a:ext cx="739900" cy="7275"/>
            </a:xfrm>
            <a:custGeom>
              <a:avLst/>
              <a:gdLst/>
              <a:ahLst/>
              <a:cxnLst/>
              <a:rect l="l" t="t" r="r" b="b"/>
              <a:pathLst>
                <a:path w="29596" h="291" extrusionOk="0">
                  <a:moveTo>
                    <a:pt x="0" y="0"/>
                  </a:moveTo>
                  <a:lnTo>
                    <a:pt x="0" y="290"/>
                  </a:lnTo>
                  <a:lnTo>
                    <a:pt x="29595" y="290"/>
                  </a:lnTo>
                  <a:lnTo>
                    <a:pt x="29595"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4614300" y="2976900"/>
              <a:ext cx="528425" cy="528425"/>
            </a:xfrm>
            <a:custGeom>
              <a:avLst/>
              <a:gdLst/>
              <a:ahLst/>
              <a:cxnLst/>
              <a:rect l="l" t="t" r="r" b="b"/>
              <a:pathLst>
                <a:path w="21137" h="21137" extrusionOk="0">
                  <a:moveTo>
                    <a:pt x="202" y="0"/>
                  </a:moveTo>
                  <a:lnTo>
                    <a:pt x="1" y="201"/>
                  </a:lnTo>
                  <a:lnTo>
                    <a:pt x="20936" y="21136"/>
                  </a:lnTo>
                  <a:lnTo>
                    <a:pt x="21137" y="20935"/>
                  </a:lnTo>
                  <a:lnTo>
                    <a:pt x="202"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4614300" y="3238575"/>
              <a:ext cx="266750" cy="266750"/>
            </a:xfrm>
            <a:custGeom>
              <a:avLst/>
              <a:gdLst/>
              <a:ahLst/>
              <a:cxnLst/>
              <a:rect l="l" t="t" r="r" b="b"/>
              <a:pathLst>
                <a:path w="10670" h="10670" extrusionOk="0">
                  <a:moveTo>
                    <a:pt x="10468" y="1"/>
                  </a:moveTo>
                  <a:lnTo>
                    <a:pt x="1" y="10468"/>
                  </a:lnTo>
                  <a:lnTo>
                    <a:pt x="202" y="10669"/>
                  </a:lnTo>
                  <a:lnTo>
                    <a:pt x="10669" y="202"/>
                  </a:lnTo>
                  <a:lnTo>
                    <a:pt x="1046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24"/>
          <p:cNvGrpSpPr/>
          <p:nvPr/>
        </p:nvGrpSpPr>
        <p:grpSpPr>
          <a:xfrm>
            <a:off x="4065476" y="4491908"/>
            <a:ext cx="1013056" cy="233170"/>
            <a:chOff x="5908800" y="1228775"/>
            <a:chExt cx="540700" cy="124450"/>
          </a:xfrm>
        </p:grpSpPr>
        <p:sp>
          <p:nvSpPr>
            <p:cNvPr id="300" name="Google Shape;300;p24"/>
            <p:cNvSpPr/>
            <p:nvPr/>
          </p:nvSpPr>
          <p:spPr>
            <a:xfrm>
              <a:off x="5967400" y="1228775"/>
              <a:ext cx="7275" cy="124450"/>
            </a:xfrm>
            <a:custGeom>
              <a:avLst/>
              <a:gdLst/>
              <a:ahLst/>
              <a:cxnLst/>
              <a:rect l="l" t="t" r="r" b="b"/>
              <a:pathLst>
                <a:path w="291" h="4978" extrusionOk="0">
                  <a:moveTo>
                    <a:pt x="0" y="0"/>
                  </a:moveTo>
                  <a:lnTo>
                    <a:pt x="0" y="4977"/>
                  </a:lnTo>
                  <a:lnTo>
                    <a:pt x="291" y="4977"/>
                  </a:ln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5908800" y="1287900"/>
              <a:ext cx="124450" cy="6725"/>
            </a:xfrm>
            <a:custGeom>
              <a:avLst/>
              <a:gdLst/>
              <a:ahLst/>
              <a:cxnLst/>
              <a:rect l="l" t="t" r="r" b="b"/>
              <a:pathLst>
                <a:path w="4978" h="269" extrusionOk="0">
                  <a:moveTo>
                    <a:pt x="1" y="1"/>
                  </a:moveTo>
                  <a:lnTo>
                    <a:pt x="1" y="269"/>
                  </a:lnTo>
                  <a:lnTo>
                    <a:pt x="4978" y="269"/>
                  </a:lnTo>
                  <a:lnTo>
                    <a:pt x="4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6175525" y="1228775"/>
              <a:ext cx="7275" cy="124450"/>
            </a:xfrm>
            <a:custGeom>
              <a:avLst/>
              <a:gdLst/>
              <a:ahLst/>
              <a:cxnLst/>
              <a:rect l="l" t="t" r="r" b="b"/>
              <a:pathLst>
                <a:path w="291" h="4978" extrusionOk="0">
                  <a:moveTo>
                    <a:pt x="0" y="0"/>
                  </a:moveTo>
                  <a:lnTo>
                    <a:pt x="0" y="4977"/>
                  </a:lnTo>
                  <a:lnTo>
                    <a:pt x="291" y="4977"/>
                  </a:ln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6116925" y="1287900"/>
              <a:ext cx="124450" cy="6725"/>
            </a:xfrm>
            <a:custGeom>
              <a:avLst/>
              <a:gdLst/>
              <a:ahLst/>
              <a:cxnLst/>
              <a:rect l="l" t="t" r="r" b="b"/>
              <a:pathLst>
                <a:path w="4978" h="269" extrusionOk="0">
                  <a:moveTo>
                    <a:pt x="1" y="1"/>
                  </a:moveTo>
                  <a:lnTo>
                    <a:pt x="1" y="269"/>
                  </a:lnTo>
                  <a:lnTo>
                    <a:pt x="4978" y="269"/>
                  </a:lnTo>
                  <a:lnTo>
                    <a:pt x="4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6383650" y="1228775"/>
              <a:ext cx="7275" cy="124450"/>
            </a:xfrm>
            <a:custGeom>
              <a:avLst/>
              <a:gdLst/>
              <a:ahLst/>
              <a:cxnLst/>
              <a:rect l="l" t="t" r="r" b="b"/>
              <a:pathLst>
                <a:path w="291" h="4978" extrusionOk="0">
                  <a:moveTo>
                    <a:pt x="0" y="0"/>
                  </a:moveTo>
                  <a:lnTo>
                    <a:pt x="0" y="4977"/>
                  </a:lnTo>
                  <a:lnTo>
                    <a:pt x="290" y="4977"/>
                  </a:lnTo>
                  <a:lnTo>
                    <a:pt x="2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6325050" y="1287900"/>
              <a:ext cx="124450" cy="6725"/>
            </a:xfrm>
            <a:custGeom>
              <a:avLst/>
              <a:gdLst/>
              <a:ahLst/>
              <a:cxnLst/>
              <a:rect l="l" t="t" r="r" b="b"/>
              <a:pathLst>
                <a:path w="4978" h="269" extrusionOk="0">
                  <a:moveTo>
                    <a:pt x="1" y="1"/>
                  </a:moveTo>
                  <a:lnTo>
                    <a:pt x="1" y="269"/>
                  </a:lnTo>
                  <a:lnTo>
                    <a:pt x="4978" y="269"/>
                  </a:lnTo>
                  <a:lnTo>
                    <a:pt x="4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3786250" y="2284499"/>
            <a:ext cx="4011000" cy="1416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3786250" y="1442699"/>
            <a:ext cx="3150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p:nvPr/>
        </p:nvSpPr>
        <p:spPr>
          <a:xfrm>
            <a:off x="0" y="0"/>
            <a:ext cx="22668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261500" y="4178225"/>
            <a:ext cx="1399800" cy="1502700"/>
          </a:xfrm>
          <a:prstGeom prst="parallelogram">
            <a:avLst>
              <a:gd name="adj" fmla="val 4128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flipH="1">
            <a:off x="8187400" y="-274400"/>
            <a:ext cx="1382700" cy="1382675"/>
            <a:chOff x="3925200" y="406325"/>
            <a:chExt cx="1382700" cy="1382675"/>
          </a:xfrm>
        </p:grpSpPr>
        <p:sp>
          <p:nvSpPr>
            <p:cNvPr id="27" name="Google Shape;27;p3"/>
            <p:cNvSpPr/>
            <p:nvPr/>
          </p:nvSpPr>
          <p:spPr>
            <a:xfrm>
              <a:off x="3925200" y="406325"/>
              <a:ext cx="1382700" cy="1382675"/>
            </a:xfrm>
            <a:custGeom>
              <a:avLst/>
              <a:gdLst/>
              <a:ahLst/>
              <a:cxnLst/>
              <a:rect l="l" t="t" r="r" b="b"/>
              <a:pathLst>
                <a:path w="55308" h="55307" extrusionOk="0">
                  <a:moveTo>
                    <a:pt x="1" y="0"/>
                  </a:moveTo>
                  <a:lnTo>
                    <a:pt x="1" y="55306"/>
                  </a:lnTo>
                  <a:lnTo>
                    <a:pt x="18302" y="55306"/>
                  </a:lnTo>
                  <a:lnTo>
                    <a:pt x="55307" y="18302"/>
                  </a:lnTo>
                  <a:lnTo>
                    <a:pt x="553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382750" y="863850"/>
              <a:ext cx="925150" cy="925150"/>
            </a:xfrm>
            <a:custGeom>
              <a:avLst/>
              <a:gdLst/>
              <a:ahLst/>
              <a:cxnLst/>
              <a:rect l="l" t="t" r="r" b="b"/>
              <a:pathLst>
                <a:path w="37006" h="37006" extrusionOk="0">
                  <a:moveTo>
                    <a:pt x="37005" y="1"/>
                  </a:moveTo>
                  <a:lnTo>
                    <a:pt x="0" y="37005"/>
                  </a:lnTo>
                  <a:lnTo>
                    <a:pt x="37005" y="37005"/>
                  </a:lnTo>
                  <a:lnTo>
                    <a:pt x="370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3"/>
          <p:cNvGrpSpPr/>
          <p:nvPr/>
        </p:nvGrpSpPr>
        <p:grpSpPr>
          <a:xfrm flipH="1">
            <a:off x="8081263" y="4229600"/>
            <a:ext cx="695275" cy="535175"/>
            <a:chOff x="641875" y="4099925"/>
            <a:chExt cx="695275" cy="535175"/>
          </a:xfrm>
        </p:grpSpPr>
        <p:sp>
          <p:nvSpPr>
            <p:cNvPr id="30" name="Google Shape;30;p3"/>
            <p:cNvSpPr/>
            <p:nvPr/>
          </p:nvSpPr>
          <p:spPr>
            <a:xfrm>
              <a:off x="653800" y="4101775"/>
              <a:ext cx="673500" cy="525075"/>
            </a:xfrm>
            <a:custGeom>
              <a:avLst/>
              <a:gdLst/>
              <a:ahLst/>
              <a:cxnLst/>
              <a:rect l="l" t="t" r="r" b="b"/>
              <a:pathLst>
                <a:path w="26940" h="21003" extrusionOk="0">
                  <a:moveTo>
                    <a:pt x="3639" y="0"/>
                  </a:moveTo>
                  <a:cubicBezTo>
                    <a:pt x="2679" y="4218"/>
                    <a:pt x="871" y="11271"/>
                    <a:pt x="1" y="15914"/>
                  </a:cubicBezTo>
                  <a:lnTo>
                    <a:pt x="1" y="15914"/>
                  </a:lnTo>
                  <a:cubicBezTo>
                    <a:pt x="5960" y="17253"/>
                    <a:pt x="17476" y="20043"/>
                    <a:pt x="23525" y="21002"/>
                  </a:cubicBezTo>
                  <a:cubicBezTo>
                    <a:pt x="24842" y="16293"/>
                    <a:pt x="26002" y="10334"/>
                    <a:pt x="26940" y="5290"/>
                  </a:cubicBezTo>
                  <a:cubicBezTo>
                    <a:pt x="19440" y="2879"/>
                    <a:pt x="10558" y="1540"/>
                    <a:pt x="3639" y="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737125" y="4099925"/>
              <a:ext cx="600025" cy="311525"/>
            </a:xfrm>
            <a:custGeom>
              <a:avLst/>
              <a:gdLst/>
              <a:ahLst/>
              <a:cxnLst/>
              <a:rect l="l" t="t" r="r" b="b"/>
              <a:pathLst>
                <a:path w="24001" h="12461" extrusionOk="0">
                  <a:moveTo>
                    <a:pt x="486" y="1"/>
                  </a:moveTo>
                  <a:cubicBezTo>
                    <a:pt x="241" y="1"/>
                    <a:pt x="1" y="250"/>
                    <a:pt x="172" y="498"/>
                  </a:cubicBezTo>
                  <a:cubicBezTo>
                    <a:pt x="2292" y="3779"/>
                    <a:pt x="4814" y="6815"/>
                    <a:pt x="7336" y="9783"/>
                  </a:cubicBezTo>
                  <a:cubicBezTo>
                    <a:pt x="8073" y="10653"/>
                    <a:pt x="8809" y="11501"/>
                    <a:pt x="9568" y="12350"/>
                  </a:cubicBezTo>
                  <a:cubicBezTo>
                    <a:pt x="9633" y="12428"/>
                    <a:pt x="9722" y="12461"/>
                    <a:pt x="9811" y="12461"/>
                  </a:cubicBezTo>
                  <a:cubicBezTo>
                    <a:pt x="9873" y="12461"/>
                    <a:pt x="9937" y="12444"/>
                    <a:pt x="9992" y="12417"/>
                  </a:cubicBezTo>
                  <a:cubicBezTo>
                    <a:pt x="13496" y="10743"/>
                    <a:pt x="17023" y="9046"/>
                    <a:pt x="20527" y="7328"/>
                  </a:cubicBezTo>
                  <a:cubicBezTo>
                    <a:pt x="21576" y="6815"/>
                    <a:pt x="22625" y="6301"/>
                    <a:pt x="23674" y="5766"/>
                  </a:cubicBezTo>
                  <a:cubicBezTo>
                    <a:pt x="24000" y="5593"/>
                    <a:pt x="23798" y="5122"/>
                    <a:pt x="23479" y="5122"/>
                  </a:cubicBezTo>
                  <a:cubicBezTo>
                    <a:pt x="23427" y="5122"/>
                    <a:pt x="23373" y="5135"/>
                    <a:pt x="23317" y="5163"/>
                  </a:cubicBezTo>
                  <a:cubicBezTo>
                    <a:pt x="19232" y="7283"/>
                    <a:pt x="15058" y="9225"/>
                    <a:pt x="10929" y="11189"/>
                  </a:cubicBezTo>
                  <a:cubicBezTo>
                    <a:pt x="10578" y="11365"/>
                    <a:pt x="10241" y="11526"/>
                    <a:pt x="9906" y="11685"/>
                  </a:cubicBezTo>
                  <a:lnTo>
                    <a:pt x="9906" y="11685"/>
                  </a:lnTo>
                  <a:cubicBezTo>
                    <a:pt x="7304" y="8727"/>
                    <a:pt x="4768" y="5703"/>
                    <a:pt x="2426" y="2529"/>
                  </a:cubicBezTo>
                  <a:cubicBezTo>
                    <a:pt x="1868" y="1770"/>
                    <a:pt x="1288" y="967"/>
                    <a:pt x="774" y="163"/>
                  </a:cubicBezTo>
                  <a:cubicBezTo>
                    <a:pt x="700" y="48"/>
                    <a:pt x="592"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073575" y="4349050"/>
              <a:ext cx="180475" cy="286050"/>
            </a:xfrm>
            <a:custGeom>
              <a:avLst/>
              <a:gdLst/>
              <a:ahLst/>
              <a:cxnLst/>
              <a:rect l="l" t="t" r="r" b="b"/>
              <a:pathLst>
                <a:path w="7219" h="11442" extrusionOk="0">
                  <a:moveTo>
                    <a:pt x="490" y="1"/>
                  </a:moveTo>
                  <a:cubicBezTo>
                    <a:pt x="244" y="1"/>
                    <a:pt x="0" y="244"/>
                    <a:pt x="172" y="510"/>
                  </a:cubicBezTo>
                  <a:cubicBezTo>
                    <a:pt x="2426" y="4014"/>
                    <a:pt x="4100" y="7853"/>
                    <a:pt x="6444" y="11290"/>
                  </a:cubicBezTo>
                  <a:cubicBezTo>
                    <a:pt x="6517" y="11397"/>
                    <a:pt x="6623" y="11442"/>
                    <a:pt x="6729" y="11442"/>
                  </a:cubicBezTo>
                  <a:cubicBezTo>
                    <a:pt x="6975" y="11442"/>
                    <a:pt x="7218" y="11198"/>
                    <a:pt x="7046" y="10933"/>
                  </a:cubicBezTo>
                  <a:cubicBezTo>
                    <a:pt x="4703" y="7496"/>
                    <a:pt x="3029" y="3657"/>
                    <a:pt x="775" y="153"/>
                  </a:cubicBezTo>
                  <a:cubicBezTo>
                    <a:pt x="701" y="45"/>
                    <a:pt x="595"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641875" y="4312700"/>
              <a:ext cx="284550" cy="196175"/>
            </a:xfrm>
            <a:custGeom>
              <a:avLst/>
              <a:gdLst/>
              <a:ahLst/>
              <a:cxnLst/>
              <a:rect l="l" t="t" r="r" b="b"/>
              <a:pathLst>
                <a:path w="11382" h="7847" extrusionOk="0">
                  <a:moveTo>
                    <a:pt x="10849" y="0"/>
                  </a:moveTo>
                  <a:cubicBezTo>
                    <a:pt x="10770" y="0"/>
                    <a:pt x="10687" y="27"/>
                    <a:pt x="10610" y="89"/>
                  </a:cubicBezTo>
                  <a:cubicBezTo>
                    <a:pt x="7374" y="2723"/>
                    <a:pt x="3692" y="4731"/>
                    <a:pt x="299" y="7186"/>
                  </a:cubicBezTo>
                  <a:cubicBezTo>
                    <a:pt x="0" y="7392"/>
                    <a:pt x="201" y="7847"/>
                    <a:pt x="484" y="7847"/>
                  </a:cubicBezTo>
                  <a:cubicBezTo>
                    <a:pt x="539" y="7847"/>
                    <a:pt x="598" y="7829"/>
                    <a:pt x="656" y="7789"/>
                  </a:cubicBezTo>
                  <a:cubicBezTo>
                    <a:pt x="4093" y="5289"/>
                    <a:pt x="7821" y="3258"/>
                    <a:pt x="11101" y="580"/>
                  </a:cubicBezTo>
                  <a:cubicBezTo>
                    <a:pt x="11382" y="352"/>
                    <a:pt x="11139" y="0"/>
                    <a:pt x="10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3"/>
          <p:cNvGrpSpPr/>
          <p:nvPr/>
        </p:nvGrpSpPr>
        <p:grpSpPr>
          <a:xfrm>
            <a:off x="345150" y="148075"/>
            <a:ext cx="739900" cy="739900"/>
            <a:chOff x="4508300" y="2870875"/>
            <a:chExt cx="739900" cy="739900"/>
          </a:xfrm>
        </p:grpSpPr>
        <p:sp>
          <p:nvSpPr>
            <p:cNvPr id="35" name="Google Shape;35;p3"/>
            <p:cNvSpPr/>
            <p:nvPr/>
          </p:nvSpPr>
          <p:spPr>
            <a:xfrm>
              <a:off x="4874875" y="2870875"/>
              <a:ext cx="6725" cy="739900"/>
            </a:xfrm>
            <a:custGeom>
              <a:avLst/>
              <a:gdLst/>
              <a:ahLst/>
              <a:cxnLst/>
              <a:rect l="l" t="t" r="r" b="b"/>
              <a:pathLst>
                <a:path w="269" h="29596" extrusionOk="0">
                  <a:moveTo>
                    <a:pt x="1" y="1"/>
                  </a:moveTo>
                  <a:lnTo>
                    <a:pt x="1" y="29596"/>
                  </a:lnTo>
                  <a:lnTo>
                    <a:pt x="269" y="29596"/>
                  </a:lnTo>
                  <a:lnTo>
                    <a:pt x="2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4508300" y="3237475"/>
              <a:ext cx="739900" cy="7275"/>
            </a:xfrm>
            <a:custGeom>
              <a:avLst/>
              <a:gdLst/>
              <a:ahLst/>
              <a:cxnLst/>
              <a:rect l="l" t="t" r="r" b="b"/>
              <a:pathLst>
                <a:path w="29596" h="291" extrusionOk="0">
                  <a:moveTo>
                    <a:pt x="0" y="0"/>
                  </a:moveTo>
                  <a:lnTo>
                    <a:pt x="0" y="290"/>
                  </a:lnTo>
                  <a:lnTo>
                    <a:pt x="29595" y="290"/>
                  </a:lnTo>
                  <a:lnTo>
                    <a:pt x="29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4614300" y="2976900"/>
              <a:ext cx="528425" cy="528425"/>
            </a:xfrm>
            <a:custGeom>
              <a:avLst/>
              <a:gdLst/>
              <a:ahLst/>
              <a:cxnLst/>
              <a:rect l="l" t="t" r="r" b="b"/>
              <a:pathLst>
                <a:path w="21137" h="21137" extrusionOk="0">
                  <a:moveTo>
                    <a:pt x="202" y="0"/>
                  </a:moveTo>
                  <a:lnTo>
                    <a:pt x="1" y="201"/>
                  </a:lnTo>
                  <a:lnTo>
                    <a:pt x="20936" y="21136"/>
                  </a:lnTo>
                  <a:lnTo>
                    <a:pt x="21137" y="20935"/>
                  </a:lnTo>
                  <a:lnTo>
                    <a:pt x="2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614300" y="3238575"/>
              <a:ext cx="266750" cy="266750"/>
            </a:xfrm>
            <a:custGeom>
              <a:avLst/>
              <a:gdLst/>
              <a:ahLst/>
              <a:cxnLst/>
              <a:rect l="l" t="t" r="r" b="b"/>
              <a:pathLst>
                <a:path w="10670" h="10670" extrusionOk="0">
                  <a:moveTo>
                    <a:pt x="10468" y="1"/>
                  </a:moveTo>
                  <a:lnTo>
                    <a:pt x="1" y="10468"/>
                  </a:lnTo>
                  <a:lnTo>
                    <a:pt x="202" y="10669"/>
                  </a:lnTo>
                  <a:lnTo>
                    <a:pt x="10669" y="202"/>
                  </a:lnTo>
                  <a:lnTo>
                    <a:pt x="10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p:nvPr/>
        </p:nvSpPr>
        <p:spPr>
          <a:xfrm rot="-988024" flipH="1">
            <a:off x="4819310" y="315922"/>
            <a:ext cx="425451" cy="404187"/>
          </a:xfrm>
          <a:prstGeom prst="star5">
            <a:avLst>
              <a:gd name="adj" fmla="val 19098"/>
              <a:gd name="hf" fmla="val 105146"/>
              <a:gd name="vf" fmla="val 11055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a:spLocks noGrp="1"/>
          </p:cNvSpPr>
          <p:nvPr>
            <p:ph type="pic" idx="3"/>
          </p:nvPr>
        </p:nvSpPr>
        <p:spPr>
          <a:xfrm>
            <a:off x="1479875" y="655050"/>
            <a:ext cx="1705200" cy="3833400"/>
          </a:xfrm>
          <a:prstGeom prst="roundRect">
            <a:avLst>
              <a:gd name="adj" fmla="val 50000"/>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06"/>
        <p:cNvGrpSpPr/>
        <p:nvPr/>
      </p:nvGrpSpPr>
      <p:grpSpPr>
        <a:xfrm>
          <a:off x="0" y="0"/>
          <a:ext cx="0" cy="0"/>
          <a:chOff x="0" y="0"/>
          <a:chExt cx="0" cy="0"/>
        </a:xfrm>
      </p:grpSpPr>
      <p:sp>
        <p:nvSpPr>
          <p:cNvPr id="307" name="Google Shape;307;p25"/>
          <p:cNvSpPr/>
          <p:nvPr/>
        </p:nvSpPr>
        <p:spPr>
          <a:xfrm flipH="1">
            <a:off x="9" y="0"/>
            <a:ext cx="4563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25"/>
          <p:cNvGrpSpPr/>
          <p:nvPr/>
        </p:nvGrpSpPr>
        <p:grpSpPr>
          <a:xfrm flipH="1">
            <a:off x="7932633" y="-349475"/>
            <a:ext cx="1382700" cy="1382675"/>
            <a:chOff x="3925200" y="406325"/>
            <a:chExt cx="1382700" cy="1382675"/>
          </a:xfrm>
        </p:grpSpPr>
        <p:sp>
          <p:nvSpPr>
            <p:cNvPr id="309" name="Google Shape;309;p25"/>
            <p:cNvSpPr/>
            <p:nvPr/>
          </p:nvSpPr>
          <p:spPr>
            <a:xfrm>
              <a:off x="3925200" y="406325"/>
              <a:ext cx="1382700" cy="1382675"/>
            </a:xfrm>
            <a:custGeom>
              <a:avLst/>
              <a:gdLst/>
              <a:ahLst/>
              <a:cxnLst/>
              <a:rect l="l" t="t" r="r" b="b"/>
              <a:pathLst>
                <a:path w="55308" h="55307" extrusionOk="0">
                  <a:moveTo>
                    <a:pt x="1" y="0"/>
                  </a:moveTo>
                  <a:lnTo>
                    <a:pt x="1" y="55306"/>
                  </a:lnTo>
                  <a:lnTo>
                    <a:pt x="18302" y="55306"/>
                  </a:lnTo>
                  <a:lnTo>
                    <a:pt x="55307" y="18302"/>
                  </a:lnTo>
                  <a:lnTo>
                    <a:pt x="553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4382750" y="863850"/>
              <a:ext cx="925150" cy="925150"/>
            </a:xfrm>
            <a:custGeom>
              <a:avLst/>
              <a:gdLst/>
              <a:ahLst/>
              <a:cxnLst/>
              <a:rect l="l" t="t" r="r" b="b"/>
              <a:pathLst>
                <a:path w="37006" h="37006" extrusionOk="0">
                  <a:moveTo>
                    <a:pt x="37005" y="1"/>
                  </a:moveTo>
                  <a:lnTo>
                    <a:pt x="0" y="37005"/>
                  </a:lnTo>
                  <a:lnTo>
                    <a:pt x="37005" y="37005"/>
                  </a:lnTo>
                  <a:lnTo>
                    <a:pt x="370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25"/>
          <p:cNvGrpSpPr/>
          <p:nvPr/>
        </p:nvGrpSpPr>
        <p:grpSpPr>
          <a:xfrm flipH="1">
            <a:off x="7542484" y="490917"/>
            <a:ext cx="776050" cy="778404"/>
            <a:chOff x="-754500" y="532975"/>
            <a:chExt cx="667800" cy="669825"/>
          </a:xfrm>
        </p:grpSpPr>
        <p:sp>
          <p:nvSpPr>
            <p:cNvPr id="312" name="Google Shape;312;p25"/>
            <p:cNvSpPr/>
            <p:nvPr/>
          </p:nvSpPr>
          <p:spPr>
            <a:xfrm>
              <a:off x="-754500" y="535000"/>
              <a:ext cx="667800" cy="667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3" name="Google Shape;313;p25"/>
            <p:cNvCxnSpPr/>
            <p:nvPr/>
          </p:nvCxnSpPr>
          <p:spPr>
            <a:xfrm>
              <a:off x="-754500" y="532975"/>
              <a:ext cx="667800" cy="667800"/>
            </a:xfrm>
            <a:prstGeom prst="straightConnector1">
              <a:avLst/>
            </a:prstGeom>
            <a:noFill/>
            <a:ln w="9525" cap="flat" cmpd="sng">
              <a:solidFill>
                <a:schemeClr val="dk1"/>
              </a:solidFill>
              <a:prstDash val="solid"/>
              <a:round/>
              <a:headEnd type="none" w="med" len="med"/>
              <a:tailEnd type="none" w="med" len="med"/>
            </a:ln>
          </p:spPr>
        </p:cxnSp>
        <p:cxnSp>
          <p:nvCxnSpPr>
            <p:cNvPr id="314" name="Google Shape;314;p25"/>
            <p:cNvCxnSpPr/>
            <p:nvPr/>
          </p:nvCxnSpPr>
          <p:spPr>
            <a:xfrm flipH="1">
              <a:off x="-754500" y="535000"/>
              <a:ext cx="667800" cy="667800"/>
            </a:xfrm>
            <a:prstGeom prst="straightConnector1">
              <a:avLst/>
            </a:prstGeom>
            <a:noFill/>
            <a:ln w="9525" cap="flat" cmpd="sng">
              <a:solidFill>
                <a:schemeClr val="dk1"/>
              </a:solidFill>
              <a:prstDash val="solid"/>
              <a:round/>
              <a:headEnd type="none" w="med" len="med"/>
              <a:tailEnd type="none" w="med" len="med"/>
            </a:ln>
          </p:spPr>
        </p:cxnSp>
      </p:grpSp>
      <p:grpSp>
        <p:nvGrpSpPr>
          <p:cNvPr id="315" name="Google Shape;315;p25"/>
          <p:cNvGrpSpPr/>
          <p:nvPr/>
        </p:nvGrpSpPr>
        <p:grpSpPr>
          <a:xfrm rot="3660163">
            <a:off x="610060" y="3786959"/>
            <a:ext cx="619416" cy="1067445"/>
            <a:chOff x="2553150" y="653000"/>
            <a:chExt cx="619375" cy="1067375"/>
          </a:xfrm>
        </p:grpSpPr>
        <p:sp>
          <p:nvSpPr>
            <p:cNvPr id="316" name="Google Shape;316;p25"/>
            <p:cNvSpPr/>
            <p:nvPr/>
          </p:nvSpPr>
          <p:spPr>
            <a:xfrm>
              <a:off x="2572125" y="843200"/>
              <a:ext cx="522275" cy="699175"/>
            </a:xfrm>
            <a:custGeom>
              <a:avLst/>
              <a:gdLst/>
              <a:ahLst/>
              <a:cxnLst/>
              <a:rect l="l" t="t" r="r" b="b"/>
              <a:pathLst>
                <a:path w="20891" h="27967" extrusionOk="0">
                  <a:moveTo>
                    <a:pt x="0" y="4866"/>
                  </a:moveTo>
                  <a:cubicBezTo>
                    <a:pt x="5468" y="16383"/>
                    <a:pt x="5759" y="17343"/>
                    <a:pt x="11026" y="27364"/>
                  </a:cubicBezTo>
                  <a:cubicBezTo>
                    <a:pt x="11361" y="27966"/>
                    <a:pt x="20891" y="24351"/>
                    <a:pt x="19909" y="21963"/>
                  </a:cubicBezTo>
                  <a:cubicBezTo>
                    <a:pt x="19708" y="21472"/>
                    <a:pt x="11182" y="4487"/>
                    <a:pt x="8973" y="313"/>
                  </a:cubicBezTo>
                  <a:cubicBezTo>
                    <a:pt x="8816" y="1"/>
                    <a:pt x="4219" y="2567"/>
                    <a:pt x="0" y="4866"/>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2640075" y="919150"/>
              <a:ext cx="303375" cy="589800"/>
            </a:xfrm>
            <a:custGeom>
              <a:avLst/>
              <a:gdLst/>
              <a:ahLst/>
              <a:cxnLst/>
              <a:rect l="l" t="t" r="r" b="b"/>
              <a:pathLst>
                <a:path w="12135" h="23592" extrusionOk="0">
                  <a:moveTo>
                    <a:pt x="475" y="1"/>
                  </a:moveTo>
                  <a:cubicBezTo>
                    <a:pt x="245" y="1"/>
                    <a:pt x="1" y="256"/>
                    <a:pt x="139" y="534"/>
                  </a:cubicBezTo>
                  <a:cubicBezTo>
                    <a:pt x="2996" y="6225"/>
                    <a:pt x="5853" y="11916"/>
                    <a:pt x="8620" y="17652"/>
                  </a:cubicBezTo>
                  <a:cubicBezTo>
                    <a:pt x="9558" y="19572"/>
                    <a:pt x="10473" y="21491"/>
                    <a:pt x="11410" y="23411"/>
                  </a:cubicBezTo>
                  <a:cubicBezTo>
                    <a:pt x="11467" y="23539"/>
                    <a:pt x="11567" y="23592"/>
                    <a:pt x="11671" y="23592"/>
                  </a:cubicBezTo>
                  <a:cubicBezTo>
                    <a:pt x="11894" y="23592"/>
                    <a:pt x="12134" y="23349"/>
                    <a:pt x="12013" y="23076"/>
                  </a:cubicBezTo>
                  <a:cubicBezTo>
                    <a:pt x="9245" y="17273"/>
                    <a:pt x="6411" y="11515"/>
                    <a:pt x="3554" y="5779"/>
                  </a:cubicBezTo>
                  <a:cubicBezTo>
                    <a:pt x="2617" y="3904"/>
                    <a:pt x="1679" y="2051"/>
                    <a:pt x="742" y="177"/>
                  </a:cubicBezTo>
                  <a:cubicBezTo>
                    <a:pt x="680" y="52"/>
                    <a:pt x="579" y="1"/>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2716575" y="880525"/>
              <a:ext cx="303175" cy="589800"/>
            </a:xfrm>
            <a:custGeom>
              <a:avLst/>
              <a:gdLst/>
              <a:ahLst/>
              <a:cxnLst/>
              <a:rect l="l" t="t" r="r" b="b"/>
              <a:pathLst>
                <a:path w="12127" h="23592" extrusionOk="0">
                  <a:moveTo>
                    <a:pt x="464" y="0"/>
                  </a:moveTo>
                  <a:cubicBezTo>
                    <a:pt x="236" y="0"/>
                    <a:pt x="0" y="243"/>
                    <a:pt x="137" y="516"/>
                  </a:cubicBezTo>
                  <a:cubicBezTo>
                    <a:pt x="2994" y="6230"/>
                    <a:pt x="5851" y="11921"/>
                    <a:pt x="8618" y="17635"/>
                  </a:cubicBezTo>
                  <a:cubicBezTo>
                    <a:pt x="9555" y="19554"/>
                    <a:pt x="10471" y="21496"/>
                    <a:pt x="11386" y="23416"/>
                  </a:cubicBezTo>
                  <a:cubicBezTo>
                    <a:pt x="11448" y="23540"/>
                    <a:pt x="11549" y="23592"/>
                    <a:pt x="11652" y="23592"/>
                  </a:cubicBezTo>
                  <a:cubicBezTo>
                    <a:pt x="11883" y="23592"/>
                    <a:pt x="12127" y="23336"/>
                    <a:pt x="11988" y="23059"/>
                  </a:cubicBezTo>
                  <a:cubicBezTo>
                    <a:pt x="9221" y="17278"/>
                    <a:pt x="6408" y="11497"/>
                    <a:pt x="3529" y="5761"/>
                  </a:cubicBezTo>
                  <a:cubicBezTo>
                    <a:pt x="2614" y="3909"/>
                    <a:pt x="1677" y="2034"/>
                    <a:pt x="739" y="182"/>
                  </a:cubicBezTo>
                  <a:cubicBezTo>
                    <a:pt x="675" y="53"/>
                    <a:pt x="570"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553150" y="653000"/>
              <a:ext cx="256450" cy="320250"/>
            </a:xfrm>
            <a:custGeom>
              <a:avLst/>
              <a:gdLst/>
              <a:ahLst/>
              <a:cxnLst/>
              <a:rect l="l" t="t" r="r" b="b"/>
              <a:pathLst>
                <a:path w="10258" h="12810" extrusionOk="0">
                  <a:moveTo>
                    <a:pt x="405" y="0"/>
                  </a:moveTo>
                  <a:cubicBezTo>
                    <a:pt x="230" y="0"/>
                    <a:pt x="67" y="171"/>
                    <a:pt x="67" y="355"/>
                  </a:cubicBezTo>
                  <a:cubicBezTo>
                    <a:pt x="0" y="4395"/>
                    <a:pt x="313" y="8435"/>
                    <a:pt x="402" y="12474"/>
                  </a:cubicBezTo>
                  <a:cubicBezTo>
                    <a:pt x="413" y="12697"/>
                    <a:pt x="592" y="12809"/>
                    <a:pt x="768" y="12809"/>
                  </a:cubicBezTo>
                  <a:cubicBezTo>
                    <a:pt x="943" y="12809"/>
                    <a:pt x="1116" y="12697"/>
                    <a:pt x="1116" y="12474"/>
                  </a:cubicBezTo>
                  <a:cubicBezTo>
                    <a:pt x="1011" y="8664"/>
                    <a:pt x="727" y="4853"/>
                    <a:pt x="751" y="1042"/>
                  </a:cubicBezTo>
                  <a:lnTo>
                    <a:pt x="751" y="1042"/>
                  </a:lnTo>
                  <a:cubicBezTo>
                    <a:pt x="3800" y="3239"/>
                    <a:pt x="6573" y="5803"/>
                    <a:pt x="9486" y="8167"/>
                  </a:cubicBezTo>
                  <a:cubicBezTo>
                    <a:pt x="9563" y="8229"/>
                    <a:pt x="9646" y="8255"/>
                    <a:pt x="9725" y="8255"/>
                  </a:cubicBezTo>
                  <a:cubicBezTo>
                    <a:pt x="10015" y="8255"/>
                    <a:pt x="10258" y="7904"/>
                    <a:pt x="9977" y="7676"/>
                  </a:cubicBezTo>
                  <a:cubicBezTo>
                    <a:pt x="6852" y="5131"/>
                    <a:pt x="3884" y="2386"/>
                    <a:pt x="581" y="65"/>
                  </a:cubicBezTo>
                  <a:cubicBezTo>
                    <a:pt x="524" y="20"/>
                    <a:pt x="464" y="0"/>
                    <a:pt x="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556500" y="722800"/>
              <a:ext cx="99350" cy="53525"/>
            </a:xfrm>
            <a:custGeom>
              <a:avLst/>
              <a:gdLst/>
              <a:ahLst/>
              <a:cxnLst/>
              <a:rect l="l" t="t" r="r" b="b"/>
              <a:pathLst>
                <a:path w="3974" h="2141" extrusionOk="0">
                  <a:moveTo>
                    <a:pt x="3576" y="0"/>
                  </a:moveTo>
                  <a:cubicBezTo>
                    <a:pt x="3457" y="0"/>
                    <a:pt x="3336" y="66"/>
                    <a:pt x="3259" y="174"/>
                  </a:cubicBezTo>
                  <a:cubicBezTo>
                    <a:pt x="2991" y="598"/>
                    <a:pt x="2500" y="911"/>
                    <a:pt x="2009" y="1112"/>
                  </a:cubicBezTo>
                  <a:cubicBezTo>
                    <a:pt x="1559" y="1316"/>
                    <a:pt x="1072" y="1427"/>
                    <a:pt x="582" y="1427"/>
                  </a:cubicBezTo>
                  <a:cubicBezTo>
                    <a:pt x="537" y="1427"/>
                    <a:pt x="492" y="1426"/>
                    <a:pt x="447" y="1424"/>
                  </a:cubicBezTo>
                  <a:cubicBezTo>
                    <a:pt x="0" y="1424"/>
                    <a:pt x="0" y="2116"/>
                    <a:pt x="447" y="2138"/>
                  </a:cubicBezTo>
                  <a:cubicBezTo>
                    <a:pt x="485" y="2140"/>
                    <a:pt x="522" y="2140"/>
                    <a:pt x="560" y="2140"/>
                  </a:cubicBezTo>
                  <a:cubicBezTo>
                    <a:pt x="1189" y="2140"/>
                    <a:pt x="1798" y="1967"/>
                    <a:pt x="2366" y="1714"/>
                  </a:cubicBezTo>
                  <a:cubicBezTo>
                    <a:pt x="2969" y="1447"/>
                    <a:pt x="3504" y="1067"/>
                    <a:pt x="3862" y="531"/>
                  </a:cubicBezTo>
                  <a:cubicBezTo>
                    <a:pt x="3973" y="375"/>
                    <a:pt x="3884" y="152"/>
                    <a:pt x="3728" y="40"/>
                  </a:cubicBezTo>
                  <a:cubicBezTo>
                    <a:pt x="3680" y="13"/>
                    <a:pt x="3628" y="0"/>
                    <a:pt x="3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2874550" y="1448050"/>
              <a:ext cx="297975" cy="272325"/>
            </a:xfrm>
            <a:custGeom>
              <a:avLst/>
              <a:gdLst/>
              <a:ahLst/>
              <a:cxnLst/>
              <a:rect l="l" t="t" r="r" b="b"/>
              <a:pathLst>
                <a:path w="11919" h="10893" extrusionOk="0">
                  <a:moveTo>
                    <a:pt x="0" y="4129"/>
                  </a:moveTo>
                  <a:cubicBezTo>
                    <a:pt x="2879" y="10892"/>
                    <a:pt x="11919" y="5469"/>
                    <a:pt x="8437" y="0"/>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809250" y="1339250"/>
              <a:ext cx="304700" cy="246075"/>
            </a:xfrm>
            <a:custGeom>
              <a:avLst/>
              <a:gdLst/>
              <a:ahLst/>
              <a:cxnLst/>
              <a:rect l="l" t="t" r="r" b="b"/>
              <a:pathLst>
                <a:path w="12188" h="9843" extrusionOk="0">
                  <a:moveTo>
                    <a:pt x="1" y="5134"/>
                  </a:moveTo>
                  <a:cubicBezTo>
                    <a:pt x="760" y="7499"/>
                    <a:pt x="1050" y="7856"/>
                    <a:pt x="2188" y="9709"/>
                  </a:cubicBezTo>
                  <a:cubicBezTo>
                    <a:pt x="2255" y="9843"/>
                    <a:pt x="12187" y="5022"/>
                    <a:pt x="12165" y="4486"/>
                  </a:cubicBezTo>
                  <a:cubicBezTo>
                    <a:pt x="12165" y="4375"/>
                    <a:pt x="10469" y="826"/>
                    <a:pt x="9977" y="67"/>
                  </a:cubicBezTo>
                  <a:cubicBezTo>
                    <a:pt x="9955" y="0"/>
                    <a:pt x="4755" y="2679"/>
                    <a:pt x="1" y="5134"/>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799366" y="1332996"/>
              <a:ext cx="324450" cy="258600"/>
            </a:xfrm>
            <a:custGeom>
              <a:avLst/>
              <a:gdLst/>
              <a:ahLst/>
              <a:cxnLst/>
              <a:rect l="l" t="t" r="r" b="b"/>
              <a:pathLst>
                <a:path w="12978" h="10344" extrusionOk="0">
                  <a:moveTo>
                    <a:pt x="12226" y="4612"/>
                  </a:moveTo>
                  <a:cubicBezTo>
                    <a:pt x="12227" y="4612"/>
                    <a:pt x="12225" y="4616"/>
                    <a:pt x="12215" y="4627"/>
                  </a:cubicBezTo>
                  <a:lnTo>
                    <a:pt x="12215" y="4627"/>
                  </a:lnTo>
                  <a:cubicBezTo>
                    <a:pt x="12219" y="4619"/>
                    <a:pt x="12225" y="4612"/>
                    <a:pt x="12226" y="4612"/>
                  </a:cubicBezTo>
                  <a:close/>
                  <a:moveTo>
                    <a:pt x="12165" y="4777"/>
                  </a:moveTo>
                  <a:cubicBezTo>
                    <a:pt x="12176" y="4793"/>
                    <a:pt x="12187" y="4826"/>
                    <a:pt x="12174" y="4826"/>
                  </a:cubicBezTo>
                  <a:cubicBezTo>
                    <a:pt x="12169" y="4833"/>
                    <a:pt x="12165" y="4837"/>
                    <a:pt x="12163" y="4837"/>
                  </a:cubicBezTo>
                  <a:cubicBezTo>
                    <a:pt x="12156" y="4837"/>
                    <a:pt x="12158" y="4810"/>
                    <a:pt x="12165" y="4777"/>
                  </a:cubicBezTo>
                  <a:close/>
                  <a:moveTo>
                    <a:pt x="10206" y="799"/>
                  </a:moveTo>
                  <a:cubicBezTo>
                    <a:pt x="10217" y="817"/>
                    <a:pt x="10226" y="835"/>
                    <a:pt x="10232" y="853"/>
                  </a:cubicBezTo>
                  <a:cubicBezTo>
                    <a:pt x="10366" y="1099"/>
                    <a:pt x="10500" y="1344"/>
                    <a:pt x="10611" y="1567"/>
                  </a:cubicBezTo>
                  <a:cubicBezTo>
                    <a:pt x="11125" y="2572"/>
                    <a:pt x="11616" y="3576"/>
                    <a:pt x="12062" y="4580"/>
                  </a:cubicBezTo>
                  <a:cubicBezTo>
                    <a:pt x="12090" y="4622"/>
                    <a:pt x="12109" y="4664"/>
                    <a:pt x="12125" y="4705"/>
                  </a:cubicBezTo>
                  <a:lnTo>
                    <a:pt x="12125" y="4705"/>
                  </a:lnTo>
                  <a:cubicBezTo>
                    <a:pt x="12006" y="4798"/>
                    <a:pt x="11867" y="4894"/>
                    <a:pt x="11683" y="5005"/>
                  </a:cubicBezTo>
                  <a:cubicBezTo>
                    <a:pt x="10946" y="5473"/>
                    <a:pt x="10187" y="5897"/>
                    <a:pt x="9406" y="6299"/>
                  </a:cubicBezTo>
                  <a:cubicBezTo>
                    <a:pt x="7576" y="7259"/>
                    <a:pt x="5701" y="8196"/>
                    <a:pt x="3826" y="9067"/>
                  </a:cubicBezTo>
                  <a:cubicBezTo>
                    <a:pt x="3492" y="9245"/>
                    <a:pt x="3157" y="9379"/>
                    <a:pt x="2822" y="9535"/>
                  </a:cubicBezTo>
                  <a:cubicBezTo>
                    <a:pt x="2754" y="9569"/>
                    <a:pt x="2732" y="9575"/>
                    <a:pt x="2706" y="9580"/>
                  </a:cubicBezTo>
                  <a:lnTo>
                    <a:pt x="2706" y="9580"/>
                  </a:lnTo>
                  <a:cubicBezTo>
                    <a:pt x="2623" y="9398"/>
                    <a:pt x="2455" y="9203"/>
                    <a:pt x="2376" y="9044"/>
                  </a:cubicBezTo>
                  <a:cubicBezTo>
                    <a:pt x="2286" y="8910"/>
                    <a:pt x="2197" y="8754"/>
                    <a:pt x="2108" y="8620"/>
                  </a:cubicBezTo>
                  <a:cubicBezTo>
                    <a:pt x="1929" y="8308"/>
                    <a:pt x="1751" y="8018"/>
                    <a:pt x="1594" y="7705"/>
                  </a:cubicBezTo>
                  <a:cubicBezTo>
                    <a:pt x="1256" y="7027"/>
                    <a:pt x="1006" y="6314"/>
                    <a:pt x="781" y="5597"/>
                  </a:cubicBezTo>
                  <a:lnTo>
                    <a:pt x="781" y="5597"/>
                  </a:lnTo>
                  <a:cubicBezTo>
                    <a:pt x="3738" y="4074"/>
                    <a:pt x="6696" y="2532"/>
                    <a:pt x="9696" y="1032"/>
                  </a:cubicBezTo>
                  <a:cubicBezTo>
                    <a:pt x="9852" y="965"/>
                    <a:pt x="10009" y="876"/>
                    <a:pt x="10187" y="809"/>
                  </a:cubicBezTo>
                  <a:cubicBezTo>
                    <a:pt x="10193" y="806"/>
                    <a:pt x="10199" y="802"/>
                    <a:pt x="10206" y="799"/>
                  </a:cubicBezTo>
                  <a:close/>
                  <a:moveTo>
                    <a:pt x="10393" y="1"/>
                  </a:moveTo>
                  <a:cubicBezTo>
                    <a:pt x="10268" y="1"/>
                    <a:pt x="10169" y="56"/>
                    <a:pt x="10053" y="94"/>
                  </a:cubicBezTo>
                  <a:cubicBezTo>
                    <a:pt x="9027" y="541"/>
                    <a:pt x="8045" y="1099"/>
                    <a:pt x="7040" y="1612"/>
                  </a:cubicBezTo>
                  <a:cubicBezTo>
                    <a:pt x="5255" y="2527"/>
                    <a:pt x="3447" y="3442"/>
                    <a:pt x="1661" y="4357"/>
                  </a:cubicBezTo>
                  <a:cubicBezTo>
                    <a:pt x="1170" y="4625"/>
                    <a:pt x="679" y="4871"/>
                    <a:pt x="188" y="5116"/>
                  </a:cubicBezTo>
                  <a:cubicBezTo>
                    <a:pt x="105" y="5162"/>
                    <a:pt x="54" y="5225"/>
                    <a:pt x="30" y="5293"/>
                  </a:cubicBezTo>
                  <a:lnTo>
                    <a:pt x="30" y="5293"/>
                  </a:lnTo>
                  <a:cubicBezTo>
                    <a:pt x="4" y="5356"/>
                    <a:pt x="0" y="5432"/>
                    <a:pt x="32" y="5518"/>
                  </a:cubicBezTo>
                  <a:cubicBezTo>
                    <a:pt x="278" y="6299"/>
                    <a:pt x="545" y="7080"/>
                    <a:pt x="880" y="7817"/>
                  </a:cubicBezTo>
                  <a:cubicBezTo>
                    <a:pt x="1170" y="8419"/>
                    <a:pt x="1505" y="9000"/>
                    <a:pt x="1862" y="9558"/>
                  </a:cubicBezTo>
                  <a:cubicBezTo>
                    <a:pt x="2059" y="9872"/>
                    <a:pt x="2221" y="10343"/>
                    <a:pt x="2593" y="10343"/>
                  </a:cubicBezTo>
                  <a:cubicBezTo>
                    <a:pt x="2643" y="10343"/>
                    <a:pt x="2697" y="10335"/>
                    <a:pt x="2755" y="10316"/>
                  </a:cubicBezTo>
                  <a:cubicBezTo>
                    <a:pt x="3001" y="10249"/>
                    <a:pt x="3224" y="10116"/>
                    <a:pt x="3447" y="10026"/>
                  </a:cubicBezTo>
                  <a:cubicBezTo>
                    <a:pt x="5366" y="9156"/>
                    <a:pt x="7241" y="8218"/>
                    <a:pt x="9116" y="7236"/>
                  </a:cubicBezTo>
                  <a:cubicBezTo>
                    <a:pt x="10009" y="6790"/>
                    <a:pt x="10879" y="6321"/>
                    <a:pt x="11750" y="5808"/>
                  </a:cubicBezTo>
                  <a:cubicBezTo>
                    <a:pt x="12084" y="5585"/>
                    <a:pt x="12977" y="5205"/>
                    <a:pt x="12866" y="4670"/>
                  </a:cubicBezTo>
                  <a:cubicBezTo>
                    <a:pt x="12799" y="4380"/>
                    <a:pt x="12598" y="4045"/>
                    <a:pt x="12464" y="3777"/>
                  </a:cubicBezTo>
                  <a:cubicBezTo>
                    <a:pt x="12196" y="3197"/>
                    <a:pt x="11928" y="2639"/>
                    <a:pt x="11638" y="2081"/>
                  </a:cubicBezTo>
                  <a:cubicBezTo>
                    <a:pt x="11392" y="1545"/>
                    <a:pt x="11125" y="1032"/>
                    <a:pt x="10857" y="518"/>
                  </a:cubicBezTo>
                  <a:cubicBezTo>
                    <a:pt x="10745" y="340"/>
                    <a:pt x="10656" y="72"/>
                    <a:pt x="10455" y="5"/>
                  </a:cubicBezTo>
                  <a:cubicBezTo>
                    <a:pt x="10434" y="2"/>
                    <a:pt x="10413" y="1"/>
                    <a:pt x="10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2816525" y="1371700"/>
              <a:ext cx="276475" cy="142375"/>
            </a:xfrm>
            <a:custGeom>
              <a:avLst/>
              <a:gdLst/>
              <a:ahLst/>
              <a:cxnLst/>
              <a:rect l="l" t="t" r="r" b="b"/>
              <a:pathLst>
                <a:path w="11059" h="5695" extrusionOk="0">
                  <a:moveTo>
                    <a:pt x="10520" y="1"/>
                  </a:moveTo>
                  <a:cubicBezTo>
                    <a:pt x="10467" y="1"/>
                    <a:pt x="10412" y="13"/>
                    <a:pt x="10356" y="41"/>
                  </a:cubicBezTo>
                  <a:cubicBezTo>
                    <a:pt x="7053" y="1738"/>
                    <a:pt x="3839" y="3635"/>
                    <a:pt x="357" y="4996"/>
                  </a:cubicBezTo>
                  <a:cubicBezTo>
                    <a:pt x="1" y="5135"/>
                    <a:pt x="101" y="5695"/>
                    <a:pt x="409" y="5695"/>
                  </a:cubicBezTo>
                  <a:cubicBezTo>
                    <a:pt x="448" y="5695"/>
                    <a:pt x="490" y="5686"/>
                    <a:pt x="536" y="5666"/>
                  </a:cubicBezTo>
                  <a:cubicBezTo>
                    <a:pt x="4062" y="4282"/>
                    <a:pt x="7343" y="2363"/>
                    <a:pt x="10713" y="644"/>
                  </a:cubicBezTo>
                  <a:cubicBezTo>
                    <a:pt x="11059" y="471"/>
                    <a:pt x="10843" y="1"/>
                    <a:pt x="10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2833275" y="1407975"/>
              <a:ext cx="268650" cy="140050"/>
            </a:xfrm>
            <a:custGeom>
              <a:avLst/>
              <a:gdLst/>
              <a:ahLst/>
              <a:cxnLst/>
              <a:rect l="l" t="t" r="r" b="b"/>
              <a:pathLst>
                <a:path w="10746" h="5602" extrusionOk="0">
                  <a:moveTo>
                    <a:pt x="10228" y="1"/>
                  </a:moveTo>
                  <a:cubicBezTo>
                    <a:pt x="10176" y="1"/>
                    <a:pt x="10122" y="13"/>
                    <a:pt x="10065" y="41"/>
                  </a:cubicBezTo>
                  <a:cubicBezTo>
                    <a:pt x="6829" y="1693"/>
                    <a:pt x="3705" y="3545"/>
                    <a:pt x="357" y="4974"/>
                  </a:cubicBezTo>
                  <a:cubicBezTo>
                    <a:pt x="0" y="5112"/>
                    <a:pt x="241" y="5602"/>
                    <a:pt x="580" y="5602"/>
                  </a:cubicBezTo>
                  <a:cubicBezTo>
                    <a:pt x="624" y="5602"/>
                    <a:pt x="668" y="5594"/>
                    <a:pt x="714" y="5576"/>
                  </a:cubicBezTo>
                  <a:cubicBezTo>
                    <a:pt x="4062" y="4148"/>
                    <a:pt x="7186" y="2295"/>
                    <a:pt x="10400" y="644"/>
                  </a:cubicBezTo>
                  <a:cubicBezTo>
                    <a:pt x="10746" y="471"/>
                    <a:pt x="10546" y="1"/>
                    <a:pt x="10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25"/>
          <p:cNvGrpSpPr/>
          <p:nvPr/>
        </p:nvGrpSpPr>
        <p:grpSpPr>
          <a:xfrm flipH="1">
            <a:off x="-889550" y="-2058568"/>
            <a:ext cx="3402967" cy="3402967"/>
            <a:chOff x="3493200" y="4083975"/>
            <a:chExt cx="2157600" cy="2157600"/>
          </a:xfrm>
        </p:grpSpPr>
        <p:sp>
          <p:nvSpPr>
            <p:cNvPr id="327" name="Google Shape;327;p25"/>
            <p:cNvSpPr/>
            <p:nvPr/>
          </p:nvSpPr>
          <p:spPr>
            <a:xfrm>
              <a:off x="3493200" y="4083975"/>
              <a:ext cx="2157600" cy="215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4017600" y="4608225"/>
              <a:ext cx="1108800" cy="110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25"/>
          <p:cNvGrpSpPr/>
          <p:nvPr/>
        </p:nvGrpSpPr>
        <p:grpSpPr>
          <a:xfrm flipH="1">
            <a:off x="8058946" y="4238550"/>
            <a:ext cx="739900" cy="739900"/>
            <a:chOff x="4508300" y="2870875"/>
            <a:chExt cx="739900" cy="739900"/>
          </a:xfrm>
        </p:grpSpPr>
        <p:sp>
          <p:nvSpPr>
            <p:cNvPr id="330" name="Google Shape;330;p25"/>
            <p:cNvSpPr/>
            <p:nvPr/>
          </p:nvSpPr>
          <p:spPr>
            <a:xfrm>
              <a:off x="4874875" y="2870875"/>
              <a:ext cx="6725" cy="739900"/>
            </a:xfrm>
            <a:custGeom>
              <a:avLst/>
              <a:gdLst/>
              <a:ahLst/>
              <a:cxnLst/>
              <a:rect l="l" t="t" r="r" b="b"/>
              <a:pathLst>
                <a:path w="269" h="29596" extrusionOk="0">
                  <a:moveTo>
                    <a:pt x="1" y="1"/>
                  </a:moveTo>
                  <a:lnTo>
                    <a:pt x="1" y="29596"/>
                  </a:lnTo>
                  <a:lnTo>
                    <a:pt x="269" y="29596"/>
                  </a:lnTo>
                  <a:lnTo>
                    <a:pt x="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4508300" y="3237475"/>
              <a:ext cx="739900" cy="7275"/>
            </a:xfrm>
            <a:custGeom>
              <a:avLst/>
              <a:gdLst/>
              <a:ahLst/>
              <a:cxnLst/>
              <a:rect l="l" t="t" r="r" b="b"/>
              <a:pathLst>
                <a:path w="29596" h="291" extrusionOk="0">
                  <a:moveTo>
                    <a:pt x="0" y="0"/>
                  </a:moveTo>
                  <a:lnTo>
                    <a:pt x="0" y="290"/>
                  </a:lnTo>
                  <a:lnTo>
                    <a:pt x="29595" y="290"/>
                  </a:lnTo>
                  <a:lnTo>
                    <a:pt x="295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4614300" y="2976900"/>
              <a:ext cx="528425" cy="528425"/>
            </a:xfrm>
            <a:custGeom>
              <a:avLst/>
              <a:gdLst/>
              <a:ahLst/>
              <a:cxnLst/>
              <a:rect l="l" t="t" r="r" b="b"/>
              <a:pathLst>
                <a:path w="21137" h="21137" extrusionOk="0">
                  <a:moveTo>
                    <a:pt x="202" y="0"/>
                  </a:moveTo>
                  <a:lnTo>
                    <a:pt x="1" y="201"/>
                  </a:lnTo>
                  <a:lnTo>
                    <a:pt x="20936" y="21136"/>
                  </a:lnTo>
                  <a:lnTo>
                    <a:pt x="21137" y="20935"/>
                  </a:lnTo>
                  <a:lnTo>
                    <a:pt x="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4614300" y="3238575"/>
              <a:ext cx="266750" cy="266750"/>
            </a:xfrm>
            <a:custGeom>
              <a:avLst/>
              <a:gdLst/>
              <a:ahLst/>
              <a:cxnLst/>
              <a:rect l="l" t="t" r="r" b="b"/>
              <a:pathLst>
                <a:path w="10670" h="10670" extrusionOk="0">
                  <a:moveTo>
                    <a:pt x="10468" y="1"/>
                  </a:moveTo>
                  <a:lnTo>
                    <a:pt x="1" y="10468"/>
                  </a:lnTo>
                  <a:lnTo>
                    <a:pt x="202" y="10669"/>
                  </a:lnTo>
                  <a:lnTo>
                    <a:pt x="10669" y="202"/>
                  </a:lnTo>
                  <a:lnTo>
                    <a:pt x="104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25"/>
          <p:cNvSpPr/>
          <p:nvPr/>
        </p:nvSpPr>
        <p:spPr>
          <a:xfrm rot="-988024" flipH="1">
            <a:off x="4359285" y="3524609"/>
            <a:ext cx="425451" cy="404187"/>
          </a:xfrm>
          <a:prstGeom prst="star5">
            <a:avLst>
              <a:gd name="adj" fmla="val 19098"/>
              <a:gd name="hf" fmla="val 105146"/>
              <a:gd name="vf" fmla="val 11055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sp>
        <p:nvSpPr>
          <p:cNvPr id="42" name="Google Shape;42;p4"/>
          <p:cNvSpPr/>
          <p:nvPr/>
        </p:nvSpPr>
        <p:spPr>
          <a:xfrm flipH="1">
            <a:off x="0" y="0"/>
            <a:ext cx="60069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txBox="1">
            <a:spLocks noGrp="1"/>
          </p:cNvSpPr>
          <p:nvPr>
            <p:ph type="subTitle" idx="1"/>
          </p:nvPr>
        </p:nvSpPr>
        <p:spPr>
          <a:xfrm>
            <a:off x="715100" y="2740550"/>
            <a:ext cx="4874100" cy="1108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 name="Google Shape;44;p4"/>
          <p:cNvSpPr txBox="1">
            <a:spLocks noGrp="1"/>
          </p:cNvSpPr>
          <p:nvPr>
            <p:ph type="title"/>
          </p:nvPr>
        </p:nvSpPr>
        <p:spPr>
          <a:xfrm>
            <a:off x="715100" y="1141750"/>
            <a:ext cx="4874100" cy="159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5" name="Google Shape;45;p4"/>
          <p:cNvGrpSpPr/>
          <p:nvPr/>
        </p:nvGrpSpPr>
        <p:grpSpPr>
          <a:xfrm flipH="1">
            <a:off x="3595401" y="-317225"/>
            <a:ext cx="1693447" cy="1126200"/>
            <a:chOff x="-1158536" y="-1470450"/>
            <a:chExt cx="1693447" cy="1126200"/>
          </a:xfrm>
        </p:grpSpPr>
        <p:sp>
          <p:nvSpPr>
            <p:cNvPr id="46" name="Google Shape;46;p4"/>
            <p:cNvSpPr/>
            <p:nvPr/>
          </p:nvSpPr>
          <p:spPr>
            <a:xfrm>
              <a:off x="-1158536" y="-1470450"/>
              <a:ext cx="1126200" cy="1126200"/>
            </a:xfrm>
            <a:prstGeom prst="pie">
              <a:avLst>
                <a:gd name="adj1" fmla="val 5413679"/>
                <a:gd name="adj2" fmla="val 162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591289" y="-1470450"/>
              <a:ext cx="1126200" cy="1126200"/>
            </a:xfrm>
            <a:prstGeom prst="pie">
              <a:avLst>
                <a:gd name="adj1" fmla="val 5413679"/>
                <a:gd name="adj2" fmla="val 162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4"/>
          <p:cNvGrpSpPr/>
          <p:nvPr/>
        </p:nvGrpSpPr>
        <p:grpSpPr>
          <a:xfrm>
            <a:off x="6727417" y="2828294"/>
            <a:ext cx="3402967" cy="3402967"/>
            <a:chOff x="3493200" y="4083975"/>
            <a:chExt cx="2157600" cy="2157600"/>
          </a:xfrm>
        </p:grpSpPr>
        <p:sp>
          <p:nvSpPr>
            <p:cNvPr id="49" name="Google Shape;49;p4"/>
            <p:cNvSpPr/>
            <p:nvPr/>
          </p:nvSpPr>
          <p:spPr>
            <a:xfrm>
              <a:off x="3493200" y="4083975"/>
              <a:ext cx="2157600" cy="2157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017600" y="4608225"/>
              <a:ext cx="1108800" cy="110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4"/>
          <p:cNvGrpSpPr/>
          <p:nvPr/>
        </p:nvGrpSpPr>
        <p:grpSpPr>
          <a:xfrm>
            <a:off x="252681" y="4158283"/>
            <a:ext cx="924849" cy="900444"/>
            <a:chOff x="8228006" y="1154583"/>
            <a:chExt cx="924849" cy="900444"/>
          </a:xfrm>
        </p:grpSpPr>
        <p:sp>
          <p:nvSpPr>
            <p:cNvPr id="52" name="Google Shape;52;p4"/>
            <p:cNvSpPr/>
            <p:nvPr/>
          </p:nvSpPr>
          <p:spPr>
            <a:xfrm>
              <a:off x="8228006" y="1154583"/>
              <a:ext cx="924849" cy="900444"/>
            </a:xfrm>
            <a:custGeom>
              <a:avLst/>
              <a:gdLst/>
              <a:ahLst/>
              <a:cxnLst/>
              <a:rect l="l" t="t" r="r" b="b"/>
              <a:pathLst>
                <a:path w="69616" h="67779" extrusionOk="0">
                  <a:moveTo>
                    <a:pt x="24520" y="5725"/>
                  </a:moveTo>
                  <a:cubicBezTo>
                    <a:pt x="1" y="13070"/>
                    <a:pt x="1297" y="34078"/>
                    <a:pt x="6481" y="47040"/>
                  </a:cubicBezTo>
                  <a:cubicBezTo>
                    <a:pt x="12908" y="63134"/>
                    <a:pt x="27868" y="67778"/>
                    <a:pt x="42936" y="63350"/>
                  </a:cubicBezTo>
                  <a:cubicBezTo>
                    <a:pt x="62594" y="57517"/>
                    <a:pt x="69615" y="45906"/>
                    <a:pt x="64917" y="26949"/>
                  </a:cubicBezTo>
                  <a:cubicBezTo>
                    <a:pt x="59894" y="6535"/>
                    <a:pt x="43908" y="0"/>
                    <a:pt x="24520" y="5725"/>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8402796" y="1201001"/>
              <a:ext cx="359745" cy="334503"/>
            </a:xfrm>
            <a:custGeom>
              <a:avLst/>
              <a:gdLst/>
              <a:ahLst/>
              <a:cxnLst/>
              <a:rect l="l" t="t" r="r" b="b"/>
              <a:pathLst>
                <a:path w="27079" h="25179" extrusionOk="0">
                  <a:moveTo>
                    <a:pt x="24973" y="1"/>
                  </a:moveTo>
                  <a:cubicBezTo>
                    <a:pt x="24471" y="1"/>
                    <a:pt x="23945" y="423"/>
                    <a:pt x="24108" y="1043"/>
                  </a:cubicBezTo>
                  <a:cubicBezTo>
                    <a:pt x="24972" y="4715"/>
                    <a:pt x="25296" y="8604"/>
                    <a:pt x="24810" y="12330"/>
                  </a:cubicBezTo>
                  <a:cubicBezTo>
                    <a:pt x="24594" y="13950"/>
                    <a:pt x="24270" y="15679"/>
                    <a:pt x="23460" y="17083"/>
                  </a:cubicBezTo>
                  <a:cubicBezTo>
                    <a:pt x="22704" y="18379"/>
                    <a:pt x="21516" y="19459"/>
                    <a:pt x="20328" y="20377"/>
                  </a:cubicBezTo>
                  <a:cubicBezTo>
                    <a:pt x="17951" y="22105"/>
                    <a:pt x="14981" y="23455"/>
                    <a:pt x="12011" y="23455"/>
                  </a:cubicBezTo>
                  <a:cubicBezTo>
                    <a:pt x="11962" y="23456"/>
                    <a:pt x="11913" y="23457"/>
                    <a:pt x="11865" y="23457"/>
                  </a:cubicBezTo>
                  <a:cubicBezTo>
                    <a:pt x="8536" y="23457"/>
                    <a:pt x="6047" y="21631"/>
                    <a:pt x="4450" y="18757"/>
                  </a:cubicBezTo>
                  <a:cubicBezTo>
                    <a:pt x="2614" y="15300"/>
                    <a:pt x="2398" y="11304"/>
                    <a:pt x="1749" y="7524"/>
                  </a:cubicBezTo>
                  <a:cubicBezTo>
                    <a:pt x="1684" y="7088"/>
                    <a:pt x="1372" y="6898"/>
                    <a:pt x="1038" y="6898"/>
                  </a:cubicBezTo>
                  <a:cubicBezTo>
                    <a:pt x="544" y="6898"/>
                    <a:pt x="0" y="7312"/>
                    <a:pt x="129" y="7956"/>
                  </a:cubicBezTo>
                  <a:cubicBezTo>
                    <a:pt x="777" y="11736"/>
                    <a:pt x="1047" y="15679"/>
                    <a:pt x="2776" y="19189"/>
                  </a:cubicBezTo>
                  <a:cubicBezTo>
                    <a:pt x="4396" y="22321"/>
                    <a:pt x="7042" y="24644"/>
                    <a:pt x="10607" y="25076"/>
                  </a:cubicBezTo>
                  <a:cubicBezTo>
                    <a:pt x="11126" y="25145"/>
                    <a:pt x="11636" y="25178"/>
                    <a:pt x="12138" y="25178"/>
                  </a:cubicBezTo>
                  <a:cubicBezTo>
                    <a:pt x="15133" y="25178"/>
                    <a:pt x="17822" y="24002"/>
                    <a:pt x="20274" y="22429"/>
                  </a:cubicBezTo>
                  <a:cubicBezTo>
                    <a:pt x="21732" y="21511"/>
                    <a:pt x="23136" y="20377"/>
                    <a:pt x="24216" y="19027"/>
                  </a:cubicBezTo>
                  <a:cubicBezTo>
                    <a:pt x="25242" y="17623"/>
                    <a:pt x="25782" y="16165"/>
                    <a:pt x="26107" y="14490"/>
                  </a:cubicBezTo>
                  <a:cubicBezTo>
                    <a:pt x="27079" y="9954"/>
                    <a:pt x="26809" y="5093"/>
                    <a:pt x="25728" y="611"/>
                  </a:cubicBezTo>
                  <a:cubicBezTo>
                    <a:pt x="25621" y="183"/>
                    <a:pt x="25302" y="1"/>
                    <a:pt x="24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8544415" y="1750721"/>
              <a:ext cx="380894" cy="259522"/>
            </a:xfrm>
            <a:custGeom>
              <a:avLst/>
              <a:gdLst/>
              <a:ahLst/>
              <a:cxnLst/>
              <a:rect l="l" t="t" r="r" b="b"/>
              <a:pathLst>
                <a:path w="28671" h="19535" extrusionOk="0">
                  <a:moveTo>
                    <a:pt x="16300" y="1"/>
                  </a:moveTo>
                  <a:cubicBezTo>
                    <a:pt x="14899" y="1"/>
                    <a:pt x="13499" y="304"/>
                    <a:pt x="12098" y="655"/>
                  </a:cubicBezTo>
                  <a:cubicBezTo>
                    <a:pt x="10640" y="1033"/>
                    <a:pt x="9182" y="1357"/>
                    <a:pt x="7778" y="1897"/>
                  </a:cubicBezTo>
                  <a:cubicBezTo>
                    <a:pt x="4861" y="2923"/>
                    <a:pt x="2593" y="4705"/>
                    <a:pt x="1405" y="7621"/>
                  </a:cubicBezTo>
                  <a:cubicBezTo>
                    <a:pt x="1" y="11132"/>
                    <a:pt x="55" y="15290"/>
                    <a:pt x="919" y="18909"/>
                  </a:cubicBezTo>
                  <a:cubicBezTo>
                    <a:pt x="1028" y="19345"/>
                    <a:pt x="1357" y="19534"/>
                    <a:pt x="1693" y="19534"/>
                  </a:cubicBezTo>
                  <a:cubicBezTo>
                    <a:pt x="2189" y="19534"/>
                    <a:pt x="2700" y="19121"/>
                    <a:pt x="2539" y="18477"/>
                  </a:cubicBezTo>
                  <a:cubicBezTo>
                    <a:pt x="1837" y="15560"/>
                    <a:pt x="1783" y="12374"/>
                    <a:pt x="2593" y="9512"/>
                  </a:cubicBezTo>
                  <a:cubicBezTo>
                    <a:pt x="2917" y="8162"/>
                    <a:pt x="3511" y="6811"/>
                    <a:pt x="4429" y="5785"/>
                  </a:cubicBezTo>
                  <a:cubicBezTo>
                    <a:pt x="5347" y="4813"/>
                    <a:pt x="6535" y="4165"/>
                    <a:pt x="7778" y="3679"/>
                  </a:cubicBezTo>
                  <a:cubicBezTo>
                    <a:pt x="9020" y="3193"/>
                    <a:pt x="10262" y="2869"/>
                    <a:pt x="11504" y="2545"/>
                  </a:cubicBezTo>
                  <a:cubicBezTo>
                    <a:pt x="12854" y="2167"/>
                    <a:pt x="14204" y="1843"/>
                    <a:pt x="15609" y="1735"/>
                  </a:cubicBezTo>
                  <a:cubicBezTo>
                    <a:pt x="15841" y="1715"/>
                    <a:pt x="16069" y="1705"/>
                    <a:pt x="16293" y="1705"/>
                  </a:cubicBezTo>
                  <a:cubicBezTo>
                    <a:pt x="18519" y="1705"/>
                    <a:pt x="20347" y="2674"/>
                    <a:pt x="21819" y="4489"/>
                  </a:cubicBezTo>
                  <a:cubicBezTo>
                    <a:pt x="24304" y="7621"/>
                    <a:pt x="25276" y="11618"/>
                    <a:pt x="26788" y="15236"/>
                  </a:cubicBezTo>
                  <a:cubicBezTo>
                    <a:pt x="26958" y="15619"/>
                    <a:pt x="27313" y="15784"/>
                    <a:pt x="27653" y="15784"/>
                  </a:cubicBezTo>
                  <a:cubicBezTo>
                    <a:pt x="28178" y="15784"/>
                    <a:pt x="28670" y="15394"/>
                    <a:pt x="28408" y="14804"/>
                  </a:cubicBezTo>
                  <a:cubicBezTo>
                    <a:pt x="26140" y="9242"/>
                    <a:pt x="24142" y="223"/>
                    <a:pt x="16635" y="7"/>
                  </a:cubicBezTo>
                  <a:cubicBezTo>
                    <a:pt x="16523" y="3"/>
                    <a:pt x="16412" y="1"/>
                    <a:pt x="16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8285410" y="1484198"/>
              <a:ext cx="816656" cy="254434"/>
            </a:xfrm>
            <a:custGeom>
              <a:avLst/>
              <a:gdLst/>
              <a:ahLst/>
              <a:cxnLst/>
              <a:rect l="l" t="t" r="r" b="b"/>
              <a:pathLst>
                <a:path w="61472" h="19152" extrusionOk="0">
                  <a:moveTo>
                    <a:pt x="60280" y="0"/>
                  </a:moveTo>
                  <a:cubicBezTo>
                    <a:pt x="60140" y="0"/>
                    <a:pt x="59990" y="43"/>
                    <a:pt x="59840" y="140"/>
                  </a:cubicBezTo>
                  <a:cubicBezTo>
                    <a:pt x="45690" y="8781"/>
                    <a:pt x="29326" y="13642"/>
                    <a:pt x="13016" y="16126"/>
                  </a:cubicBezTo>
                  <a:cubicBezTo>
                    <a:pt x="9073" y="16720"/>
                    <a:pt x="5077" y="17206"/>
                    <a:pt x="1080" y="17476"/>
                  </a:cubicBezTo>
                  <a:cubicBezTo>
                    <a:pt x="17" y="17529"/>
                    <a:pt x="0" y="19152"/>
                    <a:pt x="1030" y="19152"/>
                  </a:cubicBezTo>
                  <a:cubicBezTo>
                    <a:pt x="1046" y="19152"/>
                    <a:pt x="1063" y="19151"/>
                    <a:pt x="1080" y="19150"/>
                  </a:cubicBezTo>
                  <a:cubicBezTo>
                    <a:pt x="17066" y="18070"/>
                    <a:pt x="33160" y="14452"/>
                    <a:pt x="47904" y="8133"/>
                  </a:cubicBezTo>
                  <a:cubicBezTo>
                    <a:pt x="52279" y="6243"/>
                    <a:pt x="56599" y="4083"/>
                    <a:pt x="60704" y="1544"/>
                  </a:cubicBezTo>
                  <a:cubicBezTo>
                    <a:pt x="61471" y="1093"/>
                    <a:pt x="60994" y="0"/>
                    <a:pt x="60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8542621" y="1227757"/>
              <a:ext cx="208203" cy="794642"/>
            </a:xfrm>
            <a:custGeom>
              <a:avLst/>
              <a:gdLst/>
              <a:ahLst/>
              <a:cxnLst/>
              <a:rect l="l" t="t" r="r" b="b"/>
              <a:pathLst>
                <a:path w="15672" h="59815" extrusionOk="0">
                  <a:moveTo>
                    <a:pt x="824" y="1"/>
                  </a:moveTo>
                  <a:cubicBezTo>
                    <a:pt x="406" y="1"/>
                    <a:pt x="1" y="271"/>
                    <a:pt x="28" y="811"/>
                  </a:cubicBezTo>
                  <a:cubicBezTo>
                    <a:pt x="838" y="16473"/>
                    <a:pt x="4888" y="31757"/>
                    <a:pt x="9641" y="46662"/>
                  </a:cubicBezTo>
                  <a:cubicBezTo>
                    <a:pt x="10991" y="50821"/>
                    <a:pt x="12395" y="55033"/>
                    <a:pt x="13853" y="59246"/>
                  </a:cubicBezTo>
                  <a:cubicBezTo>
                    <a:pt x="13979" y="59644"/>
                    <a:pt x="14299" y="59814"/>
                    <a:pt x="14626" y="59814"/>
                  </a:cubicBezTo>
                  <a:cubicBezTo>
                    <a:pt x="15141" y="59814"/>
                    <a:pt x="15672" y="59388"/>
                    <a:pt x="15474" y="58760"/>
                  </a:cubicBezTo>
                  <a:cubicBezTo>
                    <a:pt x="10505" y="44124"/>
                    <a:pt x="5590" y="29326"/>
                    <a:pt x="3106" y="13989"/>
                  </a:cubicBezTo>
                  <a:cubicBezTo>
                    <a:pt x="2404" y="9614"/>
                    <a:pt x="1918" y="5240"/>
                    <a:pt x="1702" y="811"/>
                  </a:cubicBezTo>
                  <a:cubicBezTo>
                    <a:pt x="1675" y="271"/>
                    <a:pt x="1243" y="1"/>
                    <a:pt x="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5"/>
          <p:cNvSpPr/>
          <p:nvPr/>
        </p:nvSpPr>
        <p:spPr>
          <a:xfrm>
            <a:off x="-6250" y="3077625"/>
            <a:ext cx="9144000" cy="206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0" y="4931700"/>
            <a:ext cx="9144000" cy="211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subTitle" idx="1"/>
          </p:nvPr>
        </p:nvSpPr>
        <p:spPr>
          <a:xfrm>
            <a:off x="1825475" y="1810325"/>
            <a:ext cx="3291300" cy="1127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5"/>
          <p:cNvSpPr txBox="1">
            <a:spLocks noGrp="1"/>
          </p:cNvSpPr>
          <p:nvPr>
            <p:ph type="subTitle" idx="2"/>
          </p:nvPr>
        </p:nvSpPr>
        <p:spPr>
          <a:xfrm>
            <a:off x="1822404" y="3286815"/>
            <a:ext cx="3291300" cy="1127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 name="Google Shape;62;p5"/>
          <p:cNvSpPr txBox="1">
            <a:spLocks noGrp="1"/>
          </p:cNvSpPr>
          <p:nvPr>
            <p:ph type="title"/>
          </p:nvPr>
        </p:nvSpPr>
        <p:spPr>
          <a:xfrm>
            <a:off x="720000" y="541637"/>
            <a:ext cx="7080000" cy="909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3" name="Google Shape;63;p5"/>
          <p:cNvGrpSpPr/>
          <p:nvPr/>
        </p:nvGrpSpPr>
        <p:grpSpPr>
          <a:xfrm>
            <a:off x="7582176" y="1811525"/>
            <a:ext cx="1693447" cy="1126200"/>
            <a:chOff x="-1158536" y="-1470450"/>
            <a:chExt cx="1693447" cy="1126200"/>
          </a:xfrm>
        </p:grpSpPr>
        <p:sp>
          <p:nvSpPr>
            <p:cNvPr id="64" name="Google Shape;64;p5"/>
            <p:cNvSpPr/>
            <p:nvPr/>
          </p:nvSpPr>
          <p:spPr>
            <a:xfrm>
              <a:off x="-1158536" y="-1470450"/>
              <a:ext cx="1126200" cy="1126200"/>
            </a:xfrm>
            <a:prstGeom prst="pie">
              <a:avLst>
                <a:gd name="adj1" fmla="val 5413679"/>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591289" y="-1470450"/>
              <a:ext cx="1126200" cy="1126200"/>
            </a:xfrm>
            <a:prstGeom prst="pie">
              <a:avLst>
                <a:gd name="adj1" fmla="val 5413679"/>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5"/>
          <p:cNvSpPr/>
          <p:nvPr/>
        </p:nvSpPr>
        <p:spPr>
          <a:xfrm>
            <a:off x="-176950" y="-343050"/>
            <a:ext cx="1017775" cy="1017750"/>
          </a:xfrm>
          <a:custGeom>
            <a:avLst/>
            <a:gdLst/>
            <a:ahLst/>
            <a:cxnLst/>
            <a:rect l="l" t="t" r="r" b="b"/>
            <a:pathLst>
              <a:path w="40711" h="40710" extrusionOk="0">
                <a:moveTo>
                  <a:pt x="20356" y="0"/>
                </a:moveTo>
                <a:lnTo>
                  <a:pt x="15959" y="3928"/>
                </a:lnTo>
                <a:lnTo>
                  <a:pt x="10178" y="2723"/>
                </a:lnTo>
                <a:lnTo>
                  <a:pt x="8326" y="8325"/>
                </a:lnTo>
                <a:lnTo>
                  <a:pt x="2724" y="10178"/>
                </a:lnTo>
                <a:lnTo>
                  <a:pt x="3929" y="15958"/>
                </a:lnTo>
                <a:lnTo>
                  <a:pt x="1" y="20355"/>
                </a:lnTo>
                <a:lnTo>
                  <a:pt x="3929" y="24752"/>
                </a:lnTo>
                <a:lnTo>
                  <a:pt x="2724" y="30532"/>
                </a:lnTo>
                <a:lnTo>
                  <a:pt x="8326" y="32385"/>
                </a:lnTo>
                <a:lnTo>
                  <a:pt x="10178" y="37987"/>
                </a:lnTo>
                <a:lnTo>
                  <a:pt x="15959" y="36782"/>
                </a:lnTo>
                <a:lnTo>
                  <a:pt x="20356" y="40710"/>
                </a:lnTo>
                <a:lnTo>
                  <a:pt x="24753" y="36782"/>
                </a:lnTo>
                <a:lnTo>
                  <a:pt x="30533" y="37987"/>
                </a:lnTo>
                <a:lnTo>
                  <a:pt x="31805" y="34126"/>
                </a:lnTo>
                <a:lnTo>
                  <a:pt x="32386" y="32385"/>
                </a:lnTo>
                <a:lnTo>
                  <a:pt x="37988" y="30532"/>
                </a:lnTo>
                <a:lnTo>
                  <a:pt x="36783" y="24752"/>
                </a:lnTo>
                <a:lnTo>
                  <a:pt x="40711" y="20355"/>
                </a:lnTo>
                <a:lnTo>
                  <a:pt x="36783" y="15958"/>
                </a:lnTo>
                <a:lnTo>
                  <a:pt x="37988" y="10178"/>
                </a:lnTo>
                <a:lnTo>
                  <a:pt x="32386" y="8325"/>
                </a:lnTo>
                <a:lnTo>
                  <a:pt x="30533" y="2723"/>
                </a:lnTo>
                <a:lnTo>
                  <a:pt x="24753" y="3928"/>
                </a:lnTo>
                <a:lnTo>
                  <a:pt x="203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sp>
        <p:nvSpPr>
          <p:cNvPr id="80" name="Google Shape;80;p7"/>
          <p:cNvSpPr>
            <a:spLocks noGrp="1"/>
          </p:cNvSpPr>
          <p:nvPr>
            <p:ph type="pic" idx="2"/>
          </p:nvPr>
        </p:nvSpPr>
        <p:spPr>
          <a:xfrm>
            <a:off x="937100" y="3136025"/>
            <a:ext cx="7300800" cy="1377000"/>
          </a:xfrm>
          <a:prstGeom prst="roundRect">
            <a:avLst>
              <a:gd name="adj" fmla="val 50000"/>
            </a:avLst>
          </a:prstGeom>
          <a:noFill/>
          <a:ln>
            <a:noFill/>
          </a:ln>
        </p:spPr>
      </p:sp>
      <p:sp>
        <p:nvSpPr>
          <p:cNvPr id="81" name="Google Shape;81;p7"/>
          <p:cNvSpPr txBox="1">
            <a:spLocks noGrp="1"/>
          </p:cNvSpPr>
          <p:nvPr>
            <p:ph type="title"/>
          </p:nvPr>
        </p:nvSpPr>
        <p:spPr>
          <a:xfrm>
            <a:off x="1672000" y="535000"/>
            <a:ext cx="5799900" cy="915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2" name="Google Shape;82;p7"/>
          <p:cNvGrpSpPr/>
          <p:nvPr/>
        </p:nvGrpSpPr>
        <p:grpSpPr>
          <a:xfrm>
            <a:off x="8334576" y="-28100"/>
            <a:ext cx="1693447" cy="1126200"/>
            <a:chOff x="-1158536" y="-1470450"/>
            <a:chExt cx="1693447" cy="1126200"/>
          </a:xfrm>
        </p:grpSpPr>
        <p:sp>
          <p:nvSpPr>
            <p:cNvPr id="83" name="Google Shape;83;p7"/>
            <p:cNvSpPr/>
            <p:nvPr/>
          </p:nvSpPr>
          <p:spPr>
            <a:xfrm>
              <a:off x="-1158536" y="-1470450"/>
              <a:ext cx="1126200" cy="1126200"/>
            </a:xfrm>
            <a:prstGeom prst="pie">
              <a:avLst>
                <a:gd name="adj1" fmla="val 5413679"/>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591289" y="-1470450"/>
              <a:ext cx="1126200" cy="1126200"/>
            </a:xfrm>
            <a:prstGeom prst="pie">
              <a:avLst>
                <a:gd name="adj1" fmla="val 5413679"/>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7"/>
          <p:cNvSpPr/>
          <p:nvPr/>
        </p:nvSpPr>
        <p:spPr>
          <a:xfrm flipH="1">
            <a:off x="-278462" y="-639525"/>
            <a:ext cx="1399800" cy="1502700"/>
          </a:xfrm>
          <a:prstGeom prst="parallelogram">
            <a:avLst>
              <a:gd name="adj" fmla="val 4128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0" y="4931700"/>
            <a:ext cx="9144000" cy="211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8428900" y="4398150"/>
            <a:ext cx="1017775" cy="1017750"/>
          </a:xfrm>
          <a:custGeom>
            <a:avLst/>
            <a:gdLst/>
            <a:ahLst/>
            <a:cxnLst/>
            <a:rect l="l" t="t" r="r" b="b"/>
            <a:pathLst>
              <a:path w="40711" h="40710" extrusionOk="0">
                <a:moveTo>
                  <a:pt x="20356" y="0"/>
                </a:moveTo>
                <a:lnTo>
                  <a:pt x="15959" y="3928"/>
                </a:lnTo>
                <a:lnTo>
                  <a:pt x="10178" y="2723"/>
                </a:lnTo>
                <a:lnTo>
                  <a:pt x="8326" y="8325"/>
                </a:lnTo>
                <a:lnTo>
                  <a:pt x="2724" y="10178"/>
                </a:lnTo>
                <a:lnTo>
                  <a:pt x="3929" y="15958"/>
                </a:lnTo>
                <a:lnTo>
                  <a:pt x="1" y="20355"/>
                </a:lnTo>
                <a:lnTo>
                  <a:pt x="3929" y="24752"/>
                </a:lnTo>
                <a:lnTo>
                  <a:pt x="2724" y="30532"/>
                </a:lnTo>
                <a:lnTo>
                  <a:pt x="8326" y="32385"/>
                </a:lnTo>
                <a:lnTo>
                  <a:pt x="10178" y="37987"/>
                </a:lnTo>
                <a:lnTo>
                  <a:pt x="15959" y="36782"/>
                </a:lnTo>
                <a:lnTo>
                  <a:pt x="20356" y="40710"/>
                </a:lnTo>
                <a:lnTo>
                  <a:pt x="24753" y="36782"/>
                </a:lnTo>
                <a:lnTo>
                  <a:pt x="30533" y="37987"/>
                </a:lnTo>
                <a:lnTo>
                  <a:pt x="31805" y="34126"/>
                </a:lnTo>
                <a:lnTo>
                  <a:pt x="32386" y="32385"/>
                </a:lnTo>
                <a:lnTo>
                  <a:pt x="37988" y="30532"/>
                </a:lnTo>
                <a:lnTo>
                  <a:pt x="36783" y="24752"/>
                </a:lnTo>
                <a:lnTo>
                  <a:pt x="40711" y="20355"/>
                </a:lnTo>
                <a:lnTo>
                  <a:pt x="36783" y="15958"/>
                </a:lnTo>
                <a:lnTo>
                  <a:pt x="37988" y="10178"/>
                </a:lnTo>
                <a:lnTo>
                  <a:pt x="32386" y="8325"/>
                </a:lnTo>
                <a:lnTo>
                  <a:pt x="30533" y="2723"/>
                </a:lnTo>
                <a:lnTo>
                  <a:pt x="24753" y="3928"/>
                </a:lnTo>
                <a:lnTo>
                  <a:pt x="203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txBox="1">
            <a:spLocks noGrp="1"/>
          </p:cNvSpPr>
          <p:nvPr>
            <p:ph type="subTitle" idx="1"/>
          </p:nvPr>
        </p:nvSpPr>
        <p:spPr>
          <a:xfrm>
            <a:off x="717525" y="1608975"/>
            <a:ext cx="7713900" cy="1017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9"/>
        <p:cNvGrpSpPr/>
        <p:nvPr/>
      </p:nvGrpSpPr>
      <p:grpSpPr>
        <a:xfrm>
          <a:off x="0" y="0"/>
          <a:ext cx="0" cy="0"/>
          <a:chOff x="0" y="0"/>
          <a:chExt cx="0" cy="0"/>
        </a:xfrm>
      </p:grpSpPr>
      <p:sp>
        <p:nvSpPr>
          <p:cNvPr id="90" name="Google Shape;9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3" name="Google Shape;93;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6"/>
        <p:cNvGrpSpPr/>
        <p:nvPr/>
      </p:nvGrpSpPr>
      <p:grpSpPr>
        <a:xfrm>
          <a:off x="0" y="0"/>
          <a:ext cx="0" cy="0"/>
          <a:chOff x="0" y="0"/>
          <a:chExt cx="0" cy="0"/>
        </a:xfrm>
      </p:grpSpPr>
      <p:sp>
        <p:nvSpPr>
          <p:cNvPr id="97" name="Google Shape;97;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8" name="Google Shape;98;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7325" y="535550"/>
            <a:ext cx="7729200" cy="430500"/>
          </a:xfrm>
          <a:prstGeom prst="rect">
            <a:avLst/>
          </a:prstGeom>
          <a:noFill/>
          <a:ln>
            <a:noFill/>
          </a:ln>
        </p:spPr>
        <p:txBody>
          <a:bodyPr spcFirstLastPara="1" wrap="square" lIns="91425" tIns="91425" rIns="91425" bIns="91425" anchor="b" anchorCtr="0">
            <a:noAutofit/>
          </a:bodyPr>
          <a:lstStyle>
            <a:lvl1pPr lvl="0" rtl="0">
              <a:lnSpc>
                <a:spcPct val="90000"/>
              </a:lnSpc>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1pPr>
            <a:lvl2pPr lvl="1" rtl="0">
              <a:lnSpc>
                <a:spcPct val="90000"/>
              </a:lnSpc>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2pPr>
            <a:lvl3pPr lvl="2" rtl="0">
              <a:lnSpc>
                <a:spcPct val="90000"/>
              </a:lnSpc>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3pPr>
            <a:lvl4pPr lvl="3" rtl="0">
              <a:lnSpc>
                <a:spcPct val="90000"/>
              </a:lnSpc>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4pPr>
            <a:lvl5pPr lvl="4" rtl="0">
              <a:lnSpc>
                <a:spcPct val="90000"/>
              </a:lnSpc>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5pPr>
            <a:lvl6pPr lvl="5" rtl="0">
              <a:lnSpc>
                <a:spcPct val="90000"/>
              </a:lnSpc>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6pPr>
            <a:lvl7pPr lvl="6" rtl="0">
              <a:lnSpc>
                <a:spcPct val="90000"/>
              </a:lnSpc>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7pPr>
            <a:lvl8pPr lvl="7" rtl="0">
              <a:lnSpc>
                <a:spcPct val="90000"/>
              </a:lnSpc>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8pPr>
            <a:lvl9pPr lvl="8" rtl="0">
              <a:lnSpc>
                <a:spcPct val="90000"/>
              </a:lnSpc>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9pPr>
          </a:lstStyle>
          <a:p>
            <a:endParaRPr/>
          </a:p>
        </p:txBody>
      </p:sp>
      <p:sp>
        <p:nvSpPr>
          <p:cNvPr id="7" name="Google Shape;7;p1"/>
          <p:cNvSpPr txBox="1">
            <a:spLocks noGrp="1"/>
          </p:cNvSpPr>
          <p:nvPr>
            <p:ph type="body" idx="1"/>
          </p:nvPr>
        </p:nvSpPr>
        <p:spPr>
          <a:xfrm>
            <a:off x="707325" y="1152473"/>
            <a:ext cx="77292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rompt"/>
              <a:buChar char="●"/>
              <a:defRPr>
                <a:solidFill>
                  <a:schemeClr val="dk1"/>
                </a:solidFill>
                <a:latin typeface="Prompt"/>
                <a:ea typeface="Prompt"/>
                <a:cs typeface="Prompt"/>
                <a:sym typeface="Prompt"/>
              </a:defRPr>
            </a:lvl1pPr>
            <a:lvl2pPr marL="914400" lvl="1" indent="-317500">
              <a:lnSpc>
                <a:spcPct val="100000"/>
              </a:lnSpc>
              <a:spcBef>
                <a:spcPts val="0"/>
              </a:spcBef>
              <a:spcAft>
                <a:spcPts val="0"/>
              </a:spcAft>
              <a:buClr>
                <a:schemeClr val="dk1"/>
              </a:buClr>
              <a:buSzPts val="1400"/>
              <a:buFont typeface="Prompt"/>
              <a:buChar char="○"/>
              <a:defRPr>
                <a:solidFill>
                  <a:schemeClr val="dk1"/>
                </a:solidFill>
                <a:latin typeface="Prompt"/>
                <a:ea typeface="Prompt"/>
                <a:cs typeface="Prompt"/>
                <a:sym typeface="Prompt"/>
              </a:defRPr>
            </a:lvl2pPr>
            <a:lvl3pPr marL="1371600" lvl="2" indent="-317500">
              <a:lnSpc>
                <a:spcPct val="100000"/>
              </a:lnSpc>
              <a:spcBef>
                <a:spcPts val="0"/>
              </a:spcBef>
              <a:spcAft>
                <a:spcPts val="0"/>
              </a:spcAft>
              <a:buClr>
                <a:schemeClr val="dk1"/>
              </a:buClr>
              <a:buSzPts val="1400"/>
              <a:buFont typeface="Prompt"/>
              <a:buChar char="■"/>
              <a:defRPr>
                <a:solidFill>
                  <a:schemeClr val="dk1"/>
                </a:solidFill>
                <a:latin typeface="Prompt"/>
                <a:ea typeface="Prompt"/>
                <a:cs typeface="Prompt"/>
                <a:sym typeface="Prompt"/>
              </a:defRPr>
            </a:lvl3pPr>
            <a:lvl4pPr marL="1828800" lvl="3" indent="-317500">
              <a:lnSpc>
                <a:spcPct val="100000"/>
              </a:lnSpc>
              <a:spcBef>
                <a:spcPts val="0"/>
              </a:spcBef>
              <a:spcAft>
                <a:spcPts val="0"/>
              </a:spcAft>
              <a:buClr>
                <a:schemeClr val="dk1"/>
              </a:buClr>
              <a:buSzPts val="1400"/>
              <a:buFont typeface="Prompt"/>
              <a:buChar char="●"/>
              <a:defRPr>
                <a:solidFill>
                  <a:schemeClr val="dk1"/>
                </a:solidFill>
                <a:latin typeface="Prompt"/>
                <a:ea typeface="Prompt"/>
                <a:cs typeface="Prompt"/>
                <a:sym typeface="Prompt"/>
              </a:defRPr>
            </a:lvl4pPr>
            <a:lvl5pPr marL="2286000" lvl="4" indent="-317500">
              <a:lnSpc>
                <a:spcPct val="100000"/>
              </a:lnSpc>
              <a:spcBef>
                <a:spcPts val="0"/>
              </a:spcBef>
              <a:spcAft>
                <a:spcPts val="0"/>
              </a:spcAft>
              <a:buClr>
                <a:schemeClr val="dk1"/>
              </a:buClr>
              <a:buSzPts val="1400"/>
              <a:buFont typeface="Prompt"/>
              <a:buChar char="○"/>
              <a:defRPr>
                <a:solidFill>
                  <a:schemeClr val="dk1"/>
                </a:solidFill>
                <a:latin typeface="Prompt"/>
                <a:ea typeface="Prompt"/>
                <a:cs typeface="Prompt"/>
                <a:sym typeface="Prompt"/>
              </a:defRPr>
            </a:lvl5pPr>
            <a:lvl6pPr marL="2743200" lvl="5" indent="-317500">
              <a:lnSpc>
                <a:spcPct val="100000"/>
              </a:lnSpc>
              <a:spcBef>
                <a:spcPts val="0"/>
              </a:spcBef>
              <a:spcAft>
                <a:spcPts val="0"/>
              </a:spcAft>
              <a:buClr>
                <a:schemeClr val="dk1"/>
              </a:buClr>
              <a:buSzPts val="1400"/>
              <a:buFont typeface="Prompt"/>
              <a:buChar char="■"/>
              <a:defRPr>
                <a:solidFill>
                  <a:schemeClr val="dk1"/>
                </a:solidFill>
                <a:latin typeface="Prompt"/>
                <a:ea typeface="Prompt"/>
                <a:cs typeface="Prompt"/>
                <a:sym typeface="Prompt"/>
              </a:defRPr>
            </a:lvl6pPr>
            <a:lvl7pPr marL="3200400" lvl="6" indent="-317500">
              <a:lnSpc>
                <a:spcPct val="100000"/>
              </a:lnSpc>
              <a:spcBef>
                <a:spcPts val="0"/>
              </a:spcBef>
              <a:spcAft>
                <a:spcPts val="0"/>
              </a:spcAft>
              <a:buClr>
                <a:schemeClr val="dk1"/>
              </a:buClr>
              <a:buSzPts val="1400"/>
              <a:buFont typeface="Prompt"/>
              <a:buChar char="●"/>
              <a:defRPr>
                <a:solidFill>
                  <a:schemeClr val="dk1"/>
                </a:solidFill>
                <a:latin typeface="Prompt"/>
                <a:ea typeface="Prompt"/>
                <a:cs typeface="Prompt"/>
                <a:sym typeface="Prompt"/>
              </a:defRPr>
            </a:lvl7pPr>
            <a:lvl8pPr marL="3657600" lvl="7" indent="-317500">
              <a:lnSpc>
                <a:spcPct val="100000"/>
              </a:lnSpc>
              <a:spcBef>
                <a:spcPts val="0"/>
              </a:spcBef>
              <a:spcAft>
                <a:spcPts val="0"/>
              </a:spcAft>
              <a:buClr>
                <a:schemeClr val="dk1"/>
              </a:buClr>
              <a:buSzPts val="1400"/>
              <a:buFont typeface="Prompt"/>
              <a:buChar char="○"/>
              <a:defRPr>
                <a:solidFill>
                  <a:schemeClr val="dk1"/>
                </a:solidFill>
                <a:latin typeface="Prompt"/>
                <a:ea typeface="Prompt"/>
                <a:cs typeface="Prompt"/>
                <a:sym typeface="Prompt"/>
              </a:defRPr>
            </a:lvl8pPr>
            <a:lvl9pPr marL="4114800" lvl="8" indent="-317500">
              <a:lnSpc>
                <a:spcPct val="100000"/>
              </a:lnSpc>
              <a:spcBef>
                <a:spcPts val="0"/>
              </a:spcBef>
              <a:spcAft>
                <a:spcPts val="0"/>
              </a:spcAft>
              <a:buClr>
                <a:schemeClr val="dk1"/>
              </a:buClr>
              <a:buSzPts val="1400"/>
              <a:buFont typeface="Prompt"/>
              <a:buChar char="■"/>
              <a:defRPr>
                <a:solidFill>
                  <a:schemeClr val="dk1"/>
                </a:solidFill>
                <a:latin typeface="Prompt"/>
                <a:ea typeface="Prompt"/>
                <a:cs typeface="Prompt"/>
                <a:sym typeface="Promp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7" r:id="rId17"/>
    <p:sldLayoutId id="2147483668" r:id="rId18"/>
    <p:sldLayoutId id="2147483670" r:id="rId19"/>
    <p:sldLayoutId id="2147483671"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2"/>
          <p:cNvSpPr/>
          <p:nvPr/>
        </p:nvSpPr>
        <p:spPr>
          <a:xfrm>
            <a:off x="5964593" y="534450"/>
            <a:ext cx="2468400" cy="4074600"/>
          </a:xfrm>
          <a:prstGeom prst="roundRect">
            <a:avLst>
              <a:gd name="adj" fmla="val 4660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txBox="1">
            <a:spLocks noGrp="1"/>
          </p:cNvSpPr>
          <p:nvPr>
            <p:ph type="ctrTitle"/>
          </p:nvPr>
        </p:nvSpPr>
        <p:spPr>
          <a:xfrm>
            <a:off x="557851" y="862277"/>
            <a:ext cx="4554519" cy="244103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b="1" dirty="0">
                <a:solidFill>
                  <a:srgbClr val="FF0000"/>
                </a:solidFill>
              </a:rPr>
              <a:t>BETTER PRICING SOLUTION FOR FARMERS</a:t>
            </a:r>
            <a:endParaRPr sz="3200" b="1" dirty="0">
              <a:solidFill>
                <a:srgbClr val="FF0000"/>
              </a:solidFill>
            </a:endParaRPr>
          </a:p>
        </p:txBody>
      </p:sp>
      <p:grpSp>
        <p:nvGrpSpPr>
          <p:cNvPr id="364" name="Google Shape;364;p32"/>
          <p:cNvGrpSpPr/>
          <p:nvPr/>
        </p:nvGrpSpPr>
        <p:grpSpPr>
          <a:xfrm>
            <a:off x="4904063" y="1664200"/>
            <a:ext cx="739900" cy="739900"/>
            <a:chOff x="4508300" y="2870875"/>
            <a:chExt cx="739900" cy="739900"/>
          </a:xfrm>
        </p:grpSpPr>
        <p:sp>
          <p:nvSpPr>
            <p:cNvPr id="365" name="Google Shape;365;p32"/>
            <p:cNvSpPr/>
            <p:nvPr/>
          </p:nvSpPr>
          <p:spPr>
            <a:xfrm>
              <a:off x="4874875" y="2870875"/>
              <a:ext cx="6725" cy="739900"/>
            </a:xfrm>
            <a:custGeom>
              <a:avLst/>
              <a:gdLst/>
              <a:ahLst/>
              <a:cxnLst/>
              <a:rect l="l" t="t" r="r" b="b"/>
              <a:pathLst>
                <a:path w="269" h="29596" extrusionOk="0">
                  <a:moveTo>
                    <a:pt x="1" y="1"/>
                  </a:moveTo>
                  <a:lnTo>
                    <a:pt x="1" y="29596"/>
                  </a:lnTo>
                  <a:lnTo>
                    <a:pt x="269" y="29596"/>
                  </a:lnTo>
                  <a:lnTo>
                    <a:pt x="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4508300" y="3237475"/>
              <a:ext cx="739900" cy="7275"/>
            </a:xfrm>
            <a:custGeom>
              <a:avLst/>
              <a:gdLst/>
              <a:ahLst/>
              <a:cxnLst/>
              <a:rect l="l" t="t" r="r" b="b"/>
              <a:pathLst>
                <a:path w="29596" h="291" extrusionOk="0">
                  <a:moveTo>
                    <a:pt x="0" y="0"/>
                  </a:moveTo>
                  <a:lnTo>
                    <a:pt x="0" y="290"/>
                  </a:lnTo>
                  <a:lnTo>
                    <a:pt x="29595" y="290"/>
                  </a:lnTo>
                  <a:lnTo>
                    <a:pt x="295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4614300" y="2976900"/>
              <a:ext cx="528425" cy="528425"/>
            </a:xfrm>
            <a:custGeom>
              <a:avLst/>
              <a:gdLst/>
              <a:ahLst/>
              <a:cxnLst/>
              <a:rect l="l" t="t" r="r" b="b"/>
              <a:pathLst>
                <a:path w="21137" h="21137" extrusionOk="0">
                  <a:moveTo>
                    <a:pt x="202" y="0"/>
                  </a:moveTo>
                  <a:lnTo>
                    <a:pt x="1" y="201"/>
                  </a:lnTo>
                  <a:lnTo>
                    <a:pt x="20936" y="21136"/>
                  </a:lnTo>
                  <a:lnTo>
                    <a:pt x="21137" y="20935"/>
                  </a:lnTo>
                  <a:lnTo>
                    <a:pt x="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4614300" y="3238575"/>
              <a:ext cx="266750" cy="266750"/>
            </a:xfrm>
            <a:custGeom>
              <a:avLst/>
              <a:gdLst/>
              <a:ahLst/>
              <a:cxnLst/>
              <a:rect l="l" t="t" r="r" b="b"/>
              <a:pathLst>
                <a:path w="10670" h="10670" extrusionOk="0">
                  <a:moveTo>
                    <a:pt x="10468" y="1"/>
                  </a:moveTo>
                  <a:lnTo>
                    <a:pt x="1" y="10468"/>
                  </a:lnTo>
                  <a:lnTo>
                    <a:pt x="202" y="10669"/>
                  </a:lnTo>
                  <a:lnTo>
                    <a:pt x="10669" y="202"/>
                  </a:lnTo>
                  <a:lnTo>
                    <a:pt x="104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32"/>
          <p:cNvGrpSpPr/>
          <p:nvPr/>
        </p:nvGrpSpPr>
        <p:grpSpPr>
          <a:xfrm>
            <a:off x="1171894" y="4551984"/>
            <a:ext cx="1013056" cy="233170"/>
            <a:chOff x="5908800" y="1228775"/>
            <a:chExt cx="540700" cy="124450"/>
          </a:xfrm>
        </p:grpSpPr>
        <p:sp>
          <p:nvSpPr>
            <p:cNvPr id="370" name="Google Shape;370;p32"/>
            <p:cNvSpPr/>
            <p:nvPr/>
          </p:nvSpPr>
          <p:spPr>
            <a:xfrm>
              <a:off x="5967400" y="1228775"/>
              <a:ext cx="7275" cy="124450"/>
            </a:xfrm>
            <a:custGeom>
              <a:avLst/>
              <a:gdLst/>
              <a:ahLst/>
              <a:cxnLst/>
              <a:rect l="l" t="t" r="r" b="b"/>
              <a:pathLst>
                <a:path w="291" h="4978" extrusionOk="0">
                  <a:moveTo>
                    <a:pt x="0" y="0"/>
                  </a:moveTo>
                  <a:lnTo>
                    <a:pt x="0" y="4977"/>
                  </a:lnTo>
                  <a:lnTo>
                    <a:pt x="291" y="4977"/>
                  </a:ln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5908800" y="1287900"/>
              <a:ext cx="124450" cy="6725"/>
            </a:xfrm>
            <a:custGeom>
              <a:avLst/>
              <a:gdLst/>
              <a:ahLst/>
              <a:cxnLst/>
              <a:rect l="l" t="t" r="r" b="b"/>
              <a:pathLst>
                <a:path w="4978" h="269" extrusionOk="0">
                  <a:moveTo>
                    <a:pt x="1" y="1"/>
                  </a:moveTo>
                  <a:lnTo>
                    <a:pt x="1" y="269"/>
                  </a:lnTo>
                  <a:lnTo>
                    <a:pt x="4978" y="269"/>
                  </a:lnTo>
                  <a:lnTo>
                    <a:pt x="4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6175525" y="1228775"/>
              <a:ext cx="7275" cy="124450"/>
            </a:xfrm>
            <a:custGeom>
              <a:avLst/>
              <a:gdLst/>
              <a:ahLst/>
              <a:cxnLst/>
              <a:rect l="l" t="t" r="r" b="b"/>
              <a:pathLst>
                <a:path w="291" h="4978" extrusionOk="0">
                  <a:moveTo>
                    <a:pt x="0" y="0"/>
                  </a:moveTo>
                  <a:lnTo>
                    <a:pt x="0" y="4977"/>
                  </a:lnTo>
                  <a:lnTo>
                    <a:pt x="291" y="4977"/>
                  </a:ln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6116925" y="1287900"/>
              <a:ext cx="124450" cy="6725"/>
            </a:xfrm>
            <a:custGeom>
              <a:avLst/>
              <a:gdLst/>
              <a:ahLst/>
              <a:cxnLst/>
              <a:rect l="l" t="t" r="r" b="b"/>
              <a:pathLst>
                <a:path w="4978" h="269" extrusionOk="0">
                  <a:moveTo>
                    <a:pt x="1" y="1"/>
                  </a:moveTo>
                  <a:lnTo>
                    <a:pt x="1" y="269"/>
                  </a:lnTo>
                  <a:lnTo>
                    <a:pt x="4978" y="269"/>
                  </a:lnTo>
                  <a:lnTo>
                    <a:pt x="4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6383650" y="1228775"/>
              <a:ext cx="7275" cy="124450"/>
            </a:xfrm>
            <a:custGeom>
              <a:avLst/>
              <a:gdLst/>
              <a:ahLst/>
              <a:cxnLst/>
              <a:rect l="l" t="t" r="r" b="b"/>
              <a:pathLst>
                <a:path w="291" h="4978" extrusionOk="0">
                  <a:moveTo>
                    <a:pt x="0" y="0"/>
                  </a:moveTo>
                  <a:lnTo>
                    <a:pt x="0" y="4977"/>
                  </a:lnTo>
                  <a:lnTo>
                    <a:pt x="290" y="4977"/>
                  </a:lnTo>
                  <a:lnTo>
                    <a:pt x="2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6325050" y="1287900"/>
              <a:ext cx="124450" cy="6725"/>
            </a:xfrm>
            <a:custGeom>
              <a:avLst/>
              <a:gdLst/>
              <a:ahLst/>
              <a:cxnLst/>
              <a:rect l="l" t="t" r="r" b="b"/>
              <a:pathLst>
                <a:path w="4978" h="269" extrusionOk="0">
                  <a:moveTo>
                    <a:pt x="1" y="1"/>
                  </a:moveTo>
                  <a:lnTo>
                    <a:pt x="1" y="269"/>
                  </a:lnTo>
                  <a:lnTo>
                    <a:pt x="4978" y="269"/>
                  </a:lnTo>
                  <a:lnTo>
                    <a:pt x="4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2"/>
          <p:cNvSpPr txBox="1">
            <a:spLocks noGrp="1"/>
          </p:cNvSpPr>
          <p:nvPr>
            <p:ph type="ctrTitle" idx="2"/>
          </p:nvPr>
        </p:nvSpPr>
        <p:spPr>
          <a:xfrm>
            <a:off x="557851" y="2814872"/>
            <a:ext cx="4188900" cy="16273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US" sz="1400" dirty="0">
                <a:solidFill>
                  <a:srgbClr val="FF0000"/>
                </a:solidFill>
              </a:rPr>
            </a:br>
            <a:br>
              <a:rPr lang="en-US" sz="1400" dirty="0"/>
            </a:br>
            <a:r>
              <a:rPr lang="en-US" sz="1400" b="0" dirty="0"/>
              <a:t>TEAM</a:t>
            </a:r>
            <a:r>
              <a:rPr lang="en-US" sz="1400" dirty="0"/>
              <a:t> </a:t>
            </a:r>
            <a:r>
              <a:rPr lang="en-US" sz="1400" dirty="0">
                <a:solidFill>
                  <a:schemeClr val="accent2">
                    <a:lumMod val="75000"/>
                  </a:schemeClr>
                </a:solidFill>
              </a:rPr>
              <a:t>DEAL:</a:t>
            </a:r>
            <a:br>
              <a:rPr lang="en-US" sz="1400" dirty="0"/>
            </a:br>
            <a:br>
              <a:rPr lang="en-US" sz="1400" dirty="0"/>
            </a:br>
            <a:r>
              <a:rPr lang="en-US" sz="1400" dirty="0"/>
              <a:t>-S JAIADITYAN</a:t>
            </a:r>
            <a:br>
              <a:rPr lang="en-US" sz="1400" dirty="0"/>
            </a:br>
            <a:r>
              <a:rPr lang="en-US" sz="1400" dirty="0"/>
              <a:t>-P SREE NEHA</a:t>
            </a:r>
            <a:br>
              <a:rPr lang="en-US" sz="1400" dirty="0"/>
            </a:br>
            <a:br>
              <a:rPr lang="en-US" sz="1400" dirty="0"/>
            </a:br>
            <a:r>
              <a:rPr lang="en-US" sz="1400" b="0" dirty="0"/>
              <a:t>from </a:t>
            </a:r>
            <a:br>
              <a:rPr lang="en-US" sz="1400" b="0" dirty="0"/>
            </a:br>
            <a:r>
              <a:rPr lang="en-US" sz="1400" b="0" dirty="0"/>
              <a:t>-amrita school of engineering, Chennai.</a:t>
            </a:r>
            <a:br>
              <a:rPr lang="en-US" b="0" dirty="0"/>
            </a:br>
            <a:endParaRPr b="0" dirty="0"/>
          </a:p>
        </p:txBody>
      </p:sp>
      <p:pic>
        <p:nvPicPr>
          <p:cNvPr id="5" name="Picture Placeholder 4">
            <a:extLst>
              <a:ext uri="{FF2B5EF4-FFF2-40B4-BE49-F238E27FC236}">
                <a16:creationId xmlns:a16="http://schemas.microsoft.com/office/drawing/2014/main" id="{FB183977-16E4-0747-93D3-37594BE5F537}"/>
              </a:ext>
            </a:extLst>
          </p:cNvPr>
          <p:cNvPicPr>
            <a:picLocks noGrp="1" noChangeAspect="1"/>
          </p:cNvPicPr>
          <p:nvPr>
            <p:ph type="pic" idx="3"/>
          </p:nvPr>
        </p:nvPicPr>
        <p:blipFill>
          <a:blip r:embed="rId3"/>
          <a:srcRect l="17637" r="17637"/>
          <a:stretch>
            <a:fillRect/>
          </a:stretch>
        </p:blipFill>
        <p:spPr>
          <a:xfrm>
            <a:off x="5505450" y="924144"/>
            <a:ext cx="3638550" cy="3168650"/>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41"/>
          <p:cNvSpPr txBox="1">
            <a:spLocks noGrp="1"/>
          </p:cNvSpPr>
          <p:nvPr>
            <p:ph type="title"/>
          </p:nvPr>
        </p:nvSpPr>
        <p:spPr>
          <a:xfrm>
            <a:off x="2286900" y="2437613"/>
            <a:ext cx="4570200" cy="11793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Feasibility of the solution</a:t>
            </a:r>
            <a:endParaRPr dirty="0"/>
          </a:p>
        </p:txBody>
      </p:sp>
      <p:sp>
        <p:nvSpPr>
          <p:cNvPr id="567" name="Google Shape;567;p41"/>
          <p:cNvSpPr txBox="1">
            <a:spLocks noGrp="1"/>
          </p:cNvSpPr>
          <p:nvPr>
            <p:ph type="title" idx="3"/>
          </p:nvPr>
        </p:nvSpPr>
        <p:spPr>
          <a:xfrm>
            <a:off x="3487284" y="1595813"/>
            <a:ext cx="1701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03</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grpSp>
        <p:nvGrpSpPr>
          <p:cNvPr id="536" name="Google Shape;536;p40"/>
          <p:cNvGrpSpPr/>
          <p:nvPr/>
        </p:nvGrpSpPr>
        <p:grpSpPr>
          <a:xfrm>
            <a:off x="3558944" y="252513"/>
            <a:ext cx="1013056" cy="233170"/>
            <a:chOff x="5908800" y="1228775"/>
            <a:chExt cx="540700" cy="124450"/>
          </a:xfrm>
        </p:grpSpPr>
        <p:sp>
          <p:nvSpPr>
            <p:cNvPr id="537" name="Google Shape;537;p40"/>
            <p:cNvSpPr/>
            <p:nvPr/>
          </p:nvSpPr>
          <p:spPr>
            <a:xfrm>
              <a:off x="5967400" y="1228775"/>
              <a:ext cx="7275" cy="124450"/>
            </a:xfrm>
            <a:custGeom>
              <a:avLst/>
              <a:gdLst/>
              <a:ahLst/>
              <a:cxnLst/>
              <a:rect l="l" t="t" r="r" b="b"/>
              <a:pathLst>
                <a:path w="291" h="4978" extrusionOk="0">
                  <a:moveTo>
                    <a:pt x="0" y="0"/>
                  </a:moveTo>
                  <a:lnTo>
                    <a:pt x="0" y="4977"/>
                  </a:lnTo>
                  <a:lnTo>
                    <a:pt x="291" y="4977"/>
                  </a:ln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a:off x="5908800" y="1287900"/>
              <a:ext cx="124450" cy="6725"/>
            </a:xfrm>
            <a:custGeom>
              <a:avLst/>
              <a:gdLst/>
              <a:ahLst/>
              <a:cxnLst/>
              <a:rect l="l" t="t" r="r" b="b"/>
              <a:pathLst>
                <a:path w="4978" h="269" extrusionOk="0">
                  <a:moveTo>
                    <a:pt x="1" y="1"/>
                  </a:moveTo>
                  <a:lnTo>
                    <a:pt x="1" y="269"/>
                  </a:lnTo>
                  <a:lnTo>
                    <a:pt x="4978" y="269"/>
                  </a:lnTo>
                  <a:lnTo>
                    <a:pt x="4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6175525" y="1228775"/>
              <a:ext cx="7275" cy="124450"/>
            </a:xfrm>
            <a:custGeom>
              <a:avLst/>
              <a:gdLst/>
              <a:ahLst/>
              <a:cxnLst/>
              <a:rect l="l" t="t" r="r" b="b"/>
              <a:pathLst>
                <a:path w="291" h="4978" extrusionOk="0">
                  <a:moveTo>
                    <a:pt x="0" y="0"/>
                  </a:moveTo>
                  <a:lnTo>
                    <a:pt x="0" y="4977"/>
                  </a:lnTo>
                  <a:lnTo>
                    <a:pt x="291" y="4977"/>
                  </a:ln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40"/>
            <p:cNvSpPr/>
            <p:nvPr/>
          </p:nvSpPr>
          <p:spPr>
            <a:xfrm>
              <a:off x="6116925" y="1287900"/>
              <a:ext cx="124450" cy="6725"/>
            </a:xfrm>
            <a:custGeom>
              <a:avLst/>
              <a:gdLst/>
              <a:ahLst/>
              <a:cxnLst/>
              <a:rect l="l" t="t" r="r" b="b"/>
              <a:pathLst>
                <a:path w="4978" h="269" extrusionOk="0">
                  <a:moveTo>
                    <a:pt x="1" y="1"/>
                  </a:moveTo>
                  <a:lnTo>
                    <a:pt x="1" y="269"/>
                  </a:lnTo>
                  <a:lnTo>
                    <a:pt x="4978" y="269"/>
                  </a:lnTo>
                  <a:lnTo>
                    <a:pt x="4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a:off x="6383650" y="1228775"/>
              <a:ext cx="7275" cy="124450"/>
            </a:xfrm>
            <a:custGeom>
              <a:avLst/>
              <a:gdLst/>
              <a:ahLst/>
              <a:cxnLst/>
              <a:rect l="l" t="t" r="r" b="b"/>
              <a:pathLst>
                <a:path w="291" h="4978" extrusionOk="0">
                  <a:moveTo>
                    <a:pt x="0" y="0"/>
                  </a:moveTo>
                  <a:lnTo>
                    <a:pt x="0" y="4977"/>
                  </a:lnTo>
                  <a:lnTo>
                    <a:pt x="290" y="4977"/>
                  </a:lnTo>
                  <a:lnTo>
                    <a:pt x="2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6325050" y="1287900"/>
              <a:ext cx="124450" cy="6725"/>
            </a:xfrm>
            <a:custGeom>
              <a:avLst/>
              <a:gdLst/>
              <a:ahLst/>
              <a:cxnLst/>
              <a:rect l="l" t="t" r="r" b="b"/>
              <a:pathLst>
                <a:path w="4978" h="269" extrusionOk="0">
                  <a:moveTo>
                    <a:pt x="1" y="1"/>
                  </a:moveTo>
                  <a:lnTo>
                    <a:pt x="1" y="269"/>
                  </a:lnTo>
                  <a:lnTo>
                    <a:pt x="4978" y="269"/>
                  </a:lnTo>
                  <a:lnTo>
                    <a:pt x="4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40"/>
          <p:cNvSpPr/>
          <p:nvPr/>
        </p:nvSpPr>
        <p:spPr>
          <a:xfrm>
            <a:off x="7919901" y="1906236"/>
            <a:ext cx="622057" cy="576144"/>
          </a:xfrm>
          <a:custGeom>
            <a:avLst/>
            <a:gdLst/>
            <a:ahLst/>
            <a:cxnLst/>
            <a:rect l="l" t="t" r="r" b="b"/>
            <a:pathLst>
              <a:path w="46824" h="43368" extrusionOk="0">
                <a:moveTo>
                  <a:pt x="0" y="1"/>
                </a:moveTo>
                <a:cubicBezTo>
                  <a:pt x="4915" y="13664"/>
                  <a:pt x="10585" y="29974"/>
                  <a:pt x="15608" y="43368"/>
                </a:cubicBezTo>
                <a:cubicBezTo>
                  <a:pt x="23115" y="41208"/>
                  <a:pt x="30298" y="38345"/>
                  <a:pt x="36941" y="35969"/>
                </a:cubicBezTo>
                <a:cubicBezTo>
                  <a:pt x="39533" y="35051"/>
                  <a:pt x="42125" y="34025"/>
                  <a:pt x="46824" y="31756"/>
                </a:cubicBezTo>
                <a:cubicBezTo>
                  <a:pt x="34942" y="22089"/>
                  <a:pt x="16796" y="11396"/>
                  <a:pt x="0" y="1"/>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p:nvPr/>
        </p:nvSpPr>
        <p:spPr>
          <a:xfrm rot="-988024" flipH="1">
            <a:off x="502385" y="2369647"/>
            <a:ext cx="425451" cy="404187"/>
          </a:xfrm>
          <a:prstGeom prst="star5">
            <a:avLst>
              <a:gd name="adj" fmla="val 19098"/>
              <a:gd name="hf" fmla="val 105146"/>
              <a:gd name="vf" fmla="val 11055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0;p39">
            <a:extLst>
              <a:ext uri="{FF2B5EF4-FFF2-40B4-BE49-F238E27FC236}">
                <a16:creationId xmlns:a16="http://schemas.microsoft.com/office/drawing/2014/main" id="{742ADDBA-2D51-964F-82AC-903BE2435D43}"/>
              </a:ext>
            </a:extLst>
          </p:cNvPr>
          <p:cNvSpPr txBox="1">
            <a:spLocks noGrp="1"/>
          </p:cNvSpPr>
          <p:nvPr>
            <p:ph type="title"/>
          </p:nvPr>
        </p:nvSpPr>
        <p:spPr>
          <a:xfrm>
            <a:off x="1416953" y="155382"/>
            <a:ext cx="6090600" cy="9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Is our solution feasible ?</a:t>
            </a:r>
            <a:endParaRPr dirty="0"/>
          </a:p>
        </p:txBody>
      </p:sp>
      <p:sp>
        <p:nvSpPr>
          <p:cNvPr id="14" name="Google Shape;518;p39">
            <a:extLst>
              <a:ext uri="{FF2B5EF4-FFF2-40B4-BE49-F238E27FC236}">
                <a16:creationId xmlns:a16="http://schemas.microsoft.com/office/drawing/2014/main" id="{51685375-81FE-9F43-89C4-91D64B3EE6AE}"/>
              </a:ext>
            </a:extLst>
          </p:cNvPr>
          <p:cNvSpPr txBox="1">
            <a:spLocks/>
          </p:cNvSpPr>
          <p:nvPr/>
        </p:nvSpPr>
        <p:spPr>
          <a:xfrm>
            <a:off x="336228" y="1217964"/>
            <a:ext cx="2907600" cy="6276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t>The practicality of the solution:</a:t>
            </a:r>
          </a:p>
          <a:p>
            <a:endParaRPr lang="en-US" dirty="0"/>
          </a:p>
          <a:p>
            <a:endParaRPr lang="en-US" dirty="0"/>
          </a:p>
          <a:p>
            <a:endParaRPr lang="en-US" dirty="0"/>
          </a:p>
          <a:p>
            <a:endParaRPr lang="en-US" dirty="0"/>
          </a:p>
        </p:txBody>
      </p:sp>
      <p:pic>
        <p:nvPicPr>
          <p:cNvPr id="15" name="Picture 14">
            <a:extLst>
              <a:ext uri="{FF2B5EF4-FFF2-40B4-BE49-F238E27FC236}">
                <a16:creationId xmlns:a16="http://schemas.microsoft.com/office/drawing/2014/main" id="{B8A37976-B8A8-0843-9536-855B0846A219}"/>
              </a:ext>
            </a:extLst>
          </p:cNvPr>
          <p:cNvPicPr>
            <a:picLocks noChangeAspect="1"/>
          </p:cNvPicPr>
          <p:nvPr/>
        </p:nvPicPr>
        <p:blipFill>
          <a:blip r:embed="rId3"/>
          <a:stretch>
            <a:fillRect/>
          </a:stretch>
        </p:blipFill>
        <p:spPr>
          <a:xfrm>
            <a:off x="413331" y="1723939"/>
            <a:ext cx="7814816" cy="1072370"/>
          </a:xfrm>
          <a:prstGeom prst="rect">
            <a:avLst/>
          </a:prstGeom>
        </p:spPr>
      </p:pic>
      <p:sp>
        <p:nvSpPr>
          <p:cNvPr id="16" name="TextBox 15">
            <a:extLst>
              <a:ext uri="{FF2B5EF4-FFF2-40B4-BE49-F238E27FC236}">
                <a16:creationId xmlns:a16="http://schemas.microsoft.com/office/drawing/2014/main" id="{8B69BC87-E88D-D346-9F18-C8639768D082}"/>
              </a:ext>
            </a:extLst>
          </p:cNvPr>
          <p:cNvSpPr txBox="1"/>
          <p:nvPr/>
        </p:nvSpPr>
        <p:spPr>
          <a:xfrm>
            <a:off x="497953" y="2925008"/>
            <a:ext cx="2105063" cy="307777"/>
          </a:xfrm>
          <a:prstGeom prst="rect">
            <a:avLst/>
          </a:prstGeom>
          <a:noFill/>
        </p:spPr>
        <p:txBody>
          <a:bodyPr wrap="none" rtlCol="0">
            <a:spAutoFit/>
          </a:bodyPr>
          <a:lstStyle/>
          <a:p>
            <a:r>
              <a:rPr lang="en-US" b="1" dirty="0"/>
              <a:t>MIDDLE MAN EATING:</a:t>
            </a:r>
          </a:p>
        </p:txBody>
      </p:sp>
      <p:pic>
        <p:nvPicPr>
          <p:cNvPr id="17" name="Picture 16">
            <a:extLst>
              <a:ext uri="{FF2B5EF4-FFF2-40B4-BE49-F238E27FC236}">
                <a16:creationId xmlns:a16="http://schemas.microsoft.com/office/drawing/2014/main" id="{43135949-4857-9144-88D1-B293255197F7}"/>
              </a:ext>
            </a:extLst>
          </p:cNvPr>
          <p:cNvPicPr>
            <a:picLocks noChangeAspect="1"/>
          </p:cNvPicPr>
          <p:nvPr/>
        </p:nvPicPr>
        <p:blipFill>
          <a:blip r:embed="rId4"/>
          <a:stretch>
            <a:fillRect/>
          </a:stretch>
        </p:blipFill>
        <p:spPr>
          <a:xfrm>
            <a:off x="448694" y="3361484"/>
            <a:ext cx="3874950" cy="1072370"/>
          </a:xfrm>
          <a:prstGeom prst="rect">
            <a:avLst/>
          </a:prstGeom>
        </p:spPr>
      </p:pic>
    </p:spTree>
    <p:extLst>
      <p:ext uri="{BB962C8B-B14F-4D97-AF65-F5344CB8AC3E}">
        <p14:creationId xmlns:p14="http://schemas.microsoft.com/office/powerpoint/2010/main" val="487039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9"/>
          <p:cNvSpPr txBox="1">
            <a:spLocks noGrp="1"/>
          </p:cNvSpPr>
          <p:nvPr>
            <p:ph type="subTitle" idx="1"/>
          </p:nvPr>
        </p:nvSpPr>
        <p:spPr>
          <a:xfrm>
            <a:off x="638504" y="2697946"/>
            <a:ext cx="2907600" cy="16781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b="1" dirty="0"/>
              <a:t>The practicality of the solution:</a:t>
            </a:r>
          </a:p>
          <a:p>
            <a:pPr marL="0" lvl="0" indent="0" algn="l" rtl="0">
              <a:spcBef>
                <a:spcPts val="0"/>
              </a:spcBef>
              <a:spcAft>
                <a:spcPts val="0"/>
              </a:spcAft>
            </a:pPr>
            <a:endParaRPr lang="en-US" dirty="0"/>
          </a:p>
          <a:p>
            <a:pPr marL="0" lvl="0" indent="0" algn="l" rtl="0">
              <a:spcBef>
                <a:spcPts val="0"/>
              </a:spcBef>
              <a:spcAft>
                <a:spcPts val="0"/>
              </a:spcAft>
            </a:pPr>
            <a:r>
              <a:rPr lang="en-US" dirty="0"/>
              <a:t>There are three major ways</a:t>
            </a:r>
          </a:p>
          <a:p>
            <a:pPr marL="0" lvl="0" indent="0" algn="l" rtl="0">
              <a:spcBef>
                <a:spcPts val="0"/>
              </a:spcBef>
              <a:spcAft>
                <a:spcPts val="0"/>
              </a:spcAft>
            </a:pPr>
            <a:r>
              <a:rPr lang="en-US" dirty="0"/>
              <a:t>to connect a farmer and a consumer. It has its own pros and cons</a:t>
            </a:r>
          </a:p>
          <a:p>
            <a:pPr marL="0" lvl="0" indent="0" algn="l" rtl="0">
              <a:spcBef>
                <a:spcPts val="0"/>
              </a:spcBef>
              <a:spcAft>
                <a:spcPts val="0"/>
              </a:spcAft>
            </a:pPr>
            <a:endParaRPr lang="en-US" dirty="0"/>
          </a:p>
          <a:p>
            <a:pPr marL="0" lvl="0" indent="0" algn="l" rtl="0">
              <a:spcBef>
                <a:spcPts val="0"/>
              </a:spcBef>
              <a:spcAft>
                <a:spcPts val="0"/>
              </a:spcAft>
              <a:buNone/>
            </a:pPr>
            <a:endParaRPr dirty="0"/>
          </a:p>
        </p:txBody>
      </p:sp>
      <p:sp>
        <p:nvSpPr>
          <p:cNvPr id="519" name="Google Shape;519;p39"/>
          <p:cNvSpPr txBox="1">
            <a:spLocks noGrp="1"/>
          </p:cNvSpPr>
          <p:nvPr>
            <p:ph type="subTitle" idx="2"/>
          </p:nvPr>
        </p:nvSpPr>
        <p:spPr>
          <a:xfrm>
            <a:off x="4630546" y="1073675"/>
            <a:ext cx="3874950" cy="37652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b="1" dirty="0"/>
          </a:p>
          <a:p>
            <a:pPr marL="285750" lvl="0" indent="-285750" algn="l" rtl="0">
              <a:spcBef>
                <a:spcPts val="0"/>
              </a:spcBef>
              <a:spcAft>
                <a:spcPts val="0"/>
              </a:spcAft>
              <a:buFont typeface="Arial" panose="020B0604020202020204" pitchFamily="34" charset="0"/>
              <a:buChar char="•"/>
            </a:pPr>
            <a:r>
              <a:rPr lang="en-US" sz="1100" dirty="0"/>
              <a:t>Direct connection between farmer and consumer will give low cost for consumer and better profit to the farmer but there are no one to assure the quality.(BC) </a:t>
            </a:r>
          </a:p>
          <a:p>
            <a:pPr marL="285750" lvl="0" indent="-285750" algn="l" rtl="0">
              <a:spcBef>
                <a:spcPts val="0"/>
              </a:spcBef>
              <a:spcAft>
                <a:spcPts val="0"/>
              </a:spcAft>
              <a:buFont typeface="Arial" panose="020B0604020202020204" pitchFamily="34" charset="0"/>
              <a:buChar char="•"/>
            </a:pPr>
            <a:r>
              <a:rPr lang="en-US" sz="1100" dirty="0"/>
              <a:t>Connection without the warehouse will remove the middlemen who is consuming the profit and the retailer but the storage , potential for increased cost and lower sales volume in a particular location might happen.(BBC)</a:t>
            </a:r>
          </a:p>
          <a:p>
            <a:pPr marL="285750" lvl="0" indent="-285750" algn="l" rtl="0">
              <a:spcBef>
                <a:spcPts val="0"/>
              </a:spcBef>
              <a:spcAft>
                <a:spcPts val="0"/>
              </a:spcAft>
              <a:buFont typeface="Arial" panose="020B0604020202020204" pitchFamily="34" charset="0"/>
              <a:buChar char="•"/>
            </a:pPr>
            <a:r>
              <a:rPr lang="en-US" sz="1100" dirty="0"/>
              <a:t>Connection without retailer will increase the profit of the farmer and the warehouse person, this has been implemented in other sector and is working successfully. Example : AMAZON.(BBC)</a:t>
            </a:r>
          </a:p>
          <a:p>
            <a:pPr marL="285750" lvl="0" indent="-285750" algn="l" rtl="0">
              <a:spcBef>
                <a:spcPts val="0"/>
              </a:spcBef>
              <a:spcAft>
                <a:spcPts val="0"/>
              </a:spcAft>
              <a:buFont typeface="Arial" panose="020B0604020202020204" pitchFamily="34" charset="0"/>
              <a:buChar char="•"/>
            </a:pPr>
            <a:endParaRPr lang="en-US" sz="1100" dirty="0"/>
          </a:p>
          <a:p>
            <a:pPr marL="285750" lvl="0" indent="-285750" algn="l" rtl="0">
              <a:spcBef>
                <a:spcPts val="0"/>
              </a:spcBef>
              <a:spcAft>
                <a:spcPts val="0"/>
              </a:spcAft>
              <a:buFont typeface="Arial" panose="020B0604020202020204" pitchFamily="34" charset="0"/>
              <a:buChar char="•"/>
            </a:pPr>
            <a:endParaRPr lang="en-US" sz="1100" dirty="0"/>
          </a:p>
          <a:p>
            <a:pPr marL="0" lvl="0" indent="0" algn="l" rtl="0">
              <a:spcBef>
                <a:spcPts val="0"/>
              </a:spcBef>
              <a:spcAft>
                <a:spcPts val="0"/>
              </a:spcAft>
              <a:buNone/>
            </a:pPr>
            <a:endParaRPr lang="en-US" sz="1100" dirty="0"/>
          </a:p>
          <a:p>
            <a:pPr marL="0" indent="0"/>
            <a:r>
              <a:rPr lang="en-US" b="1" dirty="0">
                <a:solidFill>
                  <a:srgbClr val="FF0000"/>
                </a:solidFill>
              </a:rPr>
              <a:t>      It is Profitable Isn’t it?</a:t>
            </a:r>
          </a:p>
          <a:p>
            <a:pPr marL="0" lvl="0" indent="0" algn="l" rtl="0">
              <a:spcBef>
                <a:spcPts val="0"/>
              </a:spcBef>
              <a:spcAft>
                <a:spcPts val="0"/>
              </a:spcAft>
              <a:buNone/>
            </a:pPr>
            <a:endParaRPr b="1" dirty="0"/>
          </a:p>
        </p:txBody>
      </p:sp>
      <p:sp>
        <p:nvSpPr>
          <p:cNvPr id="520" name="Google Shape;520;p39"/>
          <p:cNvSpPr txBox="1">
            <a:spLocks noGrp="1"/>
          </p:cNvSpPr>
          <p:nvPr>
            <p:ph type="title"/>
          </p:nvPr>
        </p:nvSpPr>
        <p:spPr>
          <a:xfrm>
            <a:off x="1526700" y="163265"/>
            <a:ext cx="6090600" cy="9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Is our solution feasible ?</a:t>
            </a:r>
            <a:endParaRPr dirty="0"/>
          </a:p>
        </p:txBody>
      </p:sp>
      <mc:AlternateContent xmlns:mc="http://schemas.openxmlformats.org/markup-compatibility/2006" xmlns:am3d="http://schemas.microsoft.com/office/drawing/2017/model3d">
        <mc:Choice Requires="am3d">
          <p:graphicFrame>
            <p:nvGraphicFramePr>
              <p:cNvPr id="4" name="3D Model 3" descr="Checklist">
                <a:extLst>
                  <a:ext uri="{FF2B5EF4-FFF2-40B4-BE49-F238E27FC236}">
                    <a16:creationId xmlns:a16="http://schemas.microsoft.com/office/drawing/2014/main" id="{12DCC0B0-941C-6E47-A78E-D390EA93ACF9}"/>
                  </a:ext>
                </a:extLst>
              </p:cNvPr>
              <p:cNvGraphicFramePr>
                <a:graphicFrameLocks noChangeAspect="1"/>
              </p:cNvGraphicFramePr>
              <p:nvPr/>
            </p:nvGraphicFramePr>
            <p:xfrm>
              <a:off x="7033583" y="3537007"/>
              <a:ext cx="914792" cy="1067255"/>
            </p:xfrm>
            <a:graphic>
              <a:graphicData uri="http://schemas.microsoft.com/office/drawing/2017/model3d">
                <am3d:model3d r:embed="rId3">
                  <am3d:spPr>
                    <a:xfrm>
                      <a:off x="0" y="0"/>
                      <a:ext cx="914792" cy="1067255"/>
                    </a:xfrm>
                    <a:prstGeom prst="rect">
                      <a:avLst/>
                    </a:prstGeom>
                  </am3d:spPr>
                  <am3d:camera>
                    <am3d:pos x="0" y="0" z="61616842"/>
                    <am3d:up dx="0" dy="36000000" dz="0"/>
                    <am3d:lookAt x="0" y="0" z="0"/>
                    <am3d:perspective fov="2700000"/>
                  </am3d:camera>
                  <am3d:trans>
                    <am3d:meterPerModelUnit n="83313" d="1000000"/>
                    <am3d:preTrans dx="-2" dy="-8018320" dz="-1001795"/>
                    <am3d:scale>
                      <am3d:sx n="1000000" d="1000000"/>
                      <am3d:sy n="1000000" d="1000000"/>
                      <am3d:sz n="1000000" d="1000000"/>
                    </am3d:scale>
                    <am3d:rot ax="4761548" ay="237808" az="1211871"/>
                    <am3d:postTrans dx="0" dy="0" dz="0"/>
                  </am3d:trans>
                  <am3d:raster rName="Office3DRenderer" rVer="16.0.8326">
                    <am3d:blip r:embed="rId4"/>
                  </am3d:raster>
                  <am3d:objViewport viewportSz="12578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Checklist">
                <a:extLst>
                  <a:ext uri="{FF2B5EF4-FFF2-40B4-BE49-F238E27FC236}">
                    <a16:creationId xmlns:a16="http://schemas.microsoft.com/office/drawing/2014/main" id="{12DCC0B0-941C-6E47-A78E-D390EA93ACF9}"/>
                  </a:ext>
                </a:extLst>
              </p:cNvPr>
              <p:cNvPicPr>
                <a:picLocks noGrp="1" noRot="1" noChangeAspect="1" noMove="1" noResize="1" noEditPoints="1" noAdjustHandles="1" noChangeArrowheads="1" noChangeShapeType="1" noCrop="1"/>
              </p:cNvPicPr>
              <p:nvPr/>
            </p:nvPicPr>
            <p:blipFill>
              <a:blip r:embed="rId5"/>
              <a:stretch>
                <a:fillRect/>
              </a:stretch>
            </p:blipFill>
            <p:spPr>
              <a:xfrm>
                <a:off x="7033583" y="3537007"/>
                <a:ext cx="914792" cy="1067255"/>
              </a:xfrm>
              <a:prstGeom prst="rect">
                <a:avLst/>
              </a:prstGeom>
            </p:spPr>
          </p:pic>
        </mc:Fallback>
      </mc:AlternateContent>
      <p:sp>
        <p:nvSpPr>
          <p:cNvPr id="6" name="Rectangle 5">
            <a:extLst>
              <a:ext uri="{FF2B5EF4-FFF2-40B4-BE49-F238E27FC236}">
                <a16:creationId xmlns:a16="http://schemas.microsoft.com/office/drawing/2014/main" id="{2349E2BC-D8F3-E246-8FF3-9EB0A2AEE5C3}"/>
              </a:ext>
            </a:extLst>
          </p:cNvPr>
          <p:cNvSpPr/>
          <p:nvPr/>
        </p:nvSpPr>
        <p:spPr>
          <a:xfrm>
            <a:off x="578808" y="1541758"/>
            <a:ext cx="4146879" cy="954107"/>
          </a:xfrm>
          <a:prstGeom prst="rect">
            <a:avLst/>
          </a:prstGeom>
        </p:spPr>
        <p:txBody>
          <a:bodyPr wrap="square">
            <a:spAutoFit/>
          </a:bodyPr>
          <a:lstStyle/>
          <a:p>
            <a:pPr marL="0" lvl="0" indent="0"/>
            <a:r>
              <a:rPr lang="en-US" b="1" dirty="0"/>
              <a:t>Will the project be able to reach the point of practical implementation?</a:t>
            </a:r>
          </a:p>
          <a:p>
            <a:pPr marL="0" lvl="0" indent="0"/>
            <a:endParaRPr lang="en-US" b="1" dirty="0"/>
          </a:p>
          <a:p>
            <a:pPr marL="0" lvl="0" indent="0"/>
            <a:r>
              <a:rPr lang="en-US" b="1" dirty="0"/>
              <a:t>Yes.✅</a:t>
            </a:r>
          </a:p>
        </p:txBody>
      </p:sp>
    </p:spTree>
    <p:extLst>
      <p:ext uri="{BB962C8B-B14F-4D97-AF65-F5344CB8AC3E}">
        <p14:creationId xmlns:p14="http://schemas.microsoft.com/office/powerpoint/2010/main" val="407728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9"/>
          <p:cNvSpPr txBox="1">
            <a:spLocks noGrp="1"/>
          </p:cNvSpPr>
          <p:nvPr>
            <p:ph type="subTitle" idx="1"/>
          </p:nvPr>
        </p:nvSpPr>
        <p:spPr>
          <a:xfrm>
            <a:off x="885221" y="1851886"/>
            <a:ext cx="2907600" cy="24542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600" b="1" dirty="0">
                <a:solidFill>
                  <a:srgbClr val="C00000"/>
                </a:solidFill>
              </a:rPr>
              <a:t>Advantages :</a:t>
            </a:r>
          </a:p>
          <a:p>
            <a:pPr marL="285750" lvl="0" indent="-285750" algn="l" rtl="0">
              <a:spcBef>
                <a:spcPts val="0"/>
              </a:spcBef>
              <a:spcAft>
                <a:spcPts val="0"/>
              </a:spcAft>
              <a:buFont typeface="Arial" panose="020B0604020202020204" pitchFamily="34" charset="0"/>
              <a:buChar char="•"/>
            </a:pPr>
            <a:r>
              <a:rPr lang="en-US" sz="1600" dirty="0"/>
              <a:t>Market Outlet Diversification</a:t>
            </a:r>
          </a:p>
          <a:p>
            <a:pPr marL="285750" lvl="0" indent="-285750" algn="l" rtl="0">
              <a:spcBef>
                <a:spcPts val="0"/>
              </a:spcBef>
              <a:spcAft>
                <a:spcPts val="0"/>
              </a:spcAft>
              <a:buFont typeface="Arial" panose="020B0604020202020204" pitchFamily="34" charset="0"/>
              <a:buChar char="•"/>
            </a:pPr>
            <a:r>
              <a:rPr lang="en-US" sz="1600" dirty="0"/>
              <a:t>Product details and suggestions</a:t>
            </a:r>
          </a:p>
          <a:p>
            <a:pPr marL="285750" lvl="0" indent="-285750" algn="l" rtl="0">
              <a:spcBef>
                <a:spcPts val="0"/>
              </a:spcBef>
              <a:spcAft>
                <a:spcPts val="0"/>
              </a:spcAft>
              <a:buFont typeface="Arial" panose="020B0604020202020204" pitchFamily="34" charset="0"/>
              <a:buChar char="•"/>
            </a:pPr>
            <a:r>
              <a:rPr lang="en-US" sz="1600" dirty="0"/>
              <a:t>Expanded customer base</a:t>
            </a:r>
          </a:p>
          <a:p>
            <a:pPr marL="285750" lvl="0" indent="-285750" algn="l" rtl="0">
              <a:spcBef>
                <a:spcPts val="0"/>
              </a:spcBef>
              <a:spcAft>
                <a:spcPts val="0"/>
              </a:spcAft>
              <a:buFont typeface="Arial" panose="020B0604020202020204" pitchFamily="34" charset="0"/>
              <a:buChar char="•"/>
            </a:pPr>
            <a:r>
              <a:rPr lang="en-US" sz="1600" dirty="0"/>
              <a:t>Customer convenience</a:t>
            </a:r>
          </a:p>
          <a:p>
            <a:pPr marL="285750" lvl="0" indent="-285750" algn="l" rtl="0">
              <a:spcBef>
                <a:spcPts val="0"/>
              </a:spcBef>
              <a:spcAft>
                <a:spcPts val="0"/>
              </a:spcAft>
              <a:buFont typeface="Arial" panose="020B0604020202020204" pitchFamily="34" charset="0"/>
              <a:buChar char="•"/>
            </a:pPr>
            <a:r>
              <a:rPr lang="en-US" sz="1600" dirty="0"/>
              <a:t>Data</a:t>
            </a:r>
            <a:br>
              <a:rPr lang="en-US" sz="1600" dirty="0"/>
            </a:br>
            <a:endParaRPr lang="en-US" sz="1600" dirty="0"/>
          </a:p>
          <a:p>
            <a:pPr marL="0" lvl="0" indent="0" algn="l" rtl="0">
              <a:spcBef>
                <a:spcPts val="0"/>
              </a:spcBef>
              <a:spcAft>
                <a:spcPts val="0"/>
              </a:spcAft>
            </a:pPr>
            <a:endParaRPr lang="en-US" dirty="0"/>
          </a:p>
          <a:p>
            <a:pPr marL="0" lvl="0" indent="0" algn="l" rtl="0">
              <a:spcBef>
                <a:spcPts val="0"/>
              </a:spcBef>
              <a:spcAft>
                <a:spcPts val="0"/>
              </a:spcAft>
              <a:buNone/>
            </a:pPr>
            <a:endParaRPr dirty="0"/>
          </a:p>
        </p:txBody>
      </p:sp>
      <p:sp>
        <p:nvSpPr>
          <p:cNvPr id="519" name="Google Shape;519;p39"/>
          <p:cNvSpPr txBox="1">
            <a:spLocks noGrp="1"/>
          </p:cNvSpPr>
          <p:nvPr>
            <p:ph type="subTitle" idx="2"/>
          </p:nvPr>
        </p:nvSpPr>
        <p:spPr>
          <a:xfrm>
            <a:off x="4630546" y="1073675"/>
            <a:ext cx="3874950" cy="37652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520" name="Google Shape;520;p39"/>
          <p:cNvSpPr txBox="1">
            <a:spLocks noGrp="1"/>
          </p:cNvSpPr>
          <p:nvPr>
            <p:ph type="title"/>
          </p:nvPr>
        </p:nvSpPr>
        <p:spPr>
          <a:xfrm>
            <a:off x="1526700" y="163265"/>
            <a:ext cx="6090600" cy="9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Is our solution feasible?🤔</a:t>
            </a:r>
            <a:endParaRPr dirty="0"/>
          </a:p>
        </p:txBody>
      </p:sp>
      <p:sp>
        <p:nvSpPr>
          <p:cNvPr id="6" name="Google Shape;518;p39">
            <a:extLst>
              <a:ext uri="{FF2B5EF4-FFF2-40B4-BE49-F238E27FC236}">
                <a16:creationId xmlns:a16="http://schemas.microsoft.com/office/drawing/2014/main" id="{F8D3A698-971D-A642-9C08-7D55593437C4}"/>
              </a:ext>
            </a:extLst>
          </p:cNvPr>
          <p:cNvSpPr txBox="1">
            <a:spLocks/>
          </p:cNvSpPr>
          <p:nvPr/>
        </p:nvSpPr>
        <p:spPr>
          <a:xfrm>
            <a:off x="5114221" y="1292660"/>
            <a:ext cx="2907600" cy="33272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None/>
              <a:defRPr sz="1400" b="0" i="0" u="none" strike="noStrike" cap="none">
                <a:solidFill>
                  <a:schemeClr val="dk1"/>
                </a:solidFill>
                <a:latin typeface="Prompt"/>
                <a:ea typeface="Prompt"/>
                <a:cs typeface="Prompt"/>
                <a:sym typeface="Prompt"/>
              </a:defRPr>
            </a:lvl1pPr>
            <a:lvl2pPr marL="914400" marR="0" lvl="1" indent="-317500" algn="ctr" rtl="0">
              <a:lnSpc>
                <a:spcPct val="100000"/>
              </a:lnSpc>
              <a:spcBef>
                <a:spcPts val="0"/>
              </a:spcBef>
              <a:spcAft>
                <a:spcPts val="0"/>
              </a:spcAft>
              <a:buClr>
                <a:schemeClr val="dk1"/>
              </a:buClr>
              <a:buSzPts val="1400"/>
              <a:buFont typeface="Prompt"/>
              <a:buNone/>
              <a:defRPr sz="1400" b="0" i="0" u="none" strike="noStrike" cap="none">
                <a:solidFill>
                  <a:schemeClr val="dk1"/>
                </a:solidFill>
                <a:latin typeface="Prompt"/>
                <a:ea typeface="Prompt"/>
                <a:cs typeface="Prompt"/>
                <a:sym typeface="Prompt"/>
              </a:defRPr>
            </a:lvl2pPr>
            <a:lvl3pPr marL="1371600" marR="0" lvl="2" indent="-317500" algn="ctr" rtl="0">
              <a:lnSpc>
                <a:spcPct val="100000"/>
              </a:lnSpc>
              <a:spcBef>
                <a:spcPts val="0"/>
              </a:spcBef>
              <a:spcAft>
                <a:spcPts val="0"/>
              </a:spcAft>
              <a:buClr>
                <a:schemeClr val="dk1"/>
              </a:buClr>
              <a:buSzPts val="1400"/>
              <a:buFont typeface="Prompt"/>
              <a:buNone/>
              <a:defRPr sz="1400" b="0" i="0" u="none" strike="noStrike" cap="none">
                <a:solidFill>
                  <a:schemeClr val="dk1"/>
                </a:solidFill>
                <a:latin typeface="Prompt"/>
                <a:ea typeface="Prompt"/>
                <a:cs typeface="Prompt"/>
                <a:sym typeface="Prompt"/>
              </a:defRPr>
            </a:lvl3pPr>
            <a:lvl4pPr marL="1828800" marR="0" lvl="3" indent="-317500" algn="ctr" rtl="0">
              <a:lnSpc>
                <a:spcPct val="100000"/>
              </a:lnSpc>
              <a:spcBef>
                <a:spcPts val="0"/>
              </a:spcBef>
              <a:spcAft>
                <a:spcPts val="0"/>
              </a:spcAft>
              <a:buClr>
                <a:schemeClr val="dk1"/>
              </a:buClr>
              <a:buSzPts val="1400"/>
              <a:buFont typeface="Prompt"/>
              <a:buNone/>
              <a:defRPr sz="1400" b="0" i="0" u="none" strike="noStrike" cap="none">
                <a:solidFill>
                  <a:schemeClr val="dk1"/>
                </a:solidFill>
                <a:latin typeface="Prompt"/>
                <a:ea typeface="Prompt"/>
                <a:cs typeface="Prompt"/>
                <a:sym typeface="Prompt"/>
              </a:defRPr>
            </a:lvl4pPr>
            <a:lvl5pPr marL="2286000" marR="0" lvl="4" indent="-317500" algn="ctr" rtl="0">
              <a:lnSpc>
                <a:spcPct val="100000"/>
              </a:lnSpc>
              <a:spcBef>
                <a:spcPts val="0"/>
              </a:spcBef>
              <a:spcAft>
                <a:spcPts val="0"/>
              </a:spcAft>
              <a:buClr>
                <a:schemeClr val="dk1"/>
              </a:buClr>
              <a:buSzPts val="1400"/>
              <a:buFont typeface="Prompt"/>
              <a:buNone/>
              <a:defRPr sz="1400" b="0" i="0" u="none" strike="noStrike" cap="none">
                <a:solidFill>
                  <a:schemeClr val="dk1"/>
                </a:solidFill>
                <a:latin typeface="Prompt"/>
                <a:ea typeface="Prompt"/>
                <a:cs typeface="Prompt"/>
                <a:sym typeface="Prompt"/>
              </a:defRPr>
            </a:lvl5pPr>
            <a:lvl6pPr marL="2743200" marR="0" lvl="5" indent="-317500" algn="ctr" rtl="0">
              <a:lnSpc>
                <a:spcPct val="100000"/>
              </a:lnSpc>
              <a:spcBef>
                <a:spcPts val="0"/>
              </a:spcBef>
              <a:spcAft>
                <a:spcPts val="0"/>
              </a:spcAft>
              <a:buClr>
                <a:schemeClr val="dk1"/>
              </a:buClr>
              <a:buSzPts val="1400"/>
              <a:buFont typeface="Prompt"/>
              <a:buNone/>
              <a:defRPr sz="1400" b="0" i="0" u="none" strike="noStrike" cap="none">
                <a:solidFill>
                  <a:schemeClr val="dk1"/>
                </a:solidFill>
                <a:latin typeface="Prompt"/>
                <a:ea typeface="Prompt"/>
                <a:cs typeface="Prompt"/>
                <a:sym typeface="Prompt"/>
              </a:defRPr>
            </a:lvl6pPr>
            <a:lvl7pPr marL="3200400" marR="0" lvl="6" indent="-317500" algn="ctr" rtl="0">
              <a:lnSpc>
                <a:spcPct val="100000"/>
              </a:lnSpc>
              <a:spcBef>
                <a:spcPts val="0"/>
              </a:spcBef>
              <a:spcAft>
                <a:spcPts val="0"/>
              </a:spcAft>
              <a:buClr>
                <a:schemeClr val="dk1"/>
              </a:buClr>
              <a:buSzPts val="1400"/>
              <a:buFont typeface="Prompt"/>
              <a:buNone/>
              <a:defRPr sz="1400" b="0" i="0" u="none" strike="noStrike" cap="none">
                <a:solidFill>
                  <a:schemeClr val="dk1"/>
                </a:solidFill>
                <a:latin typeface="Prompt"/>
                <a:ea typeface="Prompt"/>
                <a:cs typeface="Prompt"/>
                <a:sym typeface="Prompt"/>
              </a:defRPr>
            </a:lvl7pPr>
            <a:lvl8pPr marL="3657600" marR="0" lvl="7" indent="-317500" algn="ctr" rtl="0">
              <a:lnSpc>
                <a:spcPct val="100000"/>
              </a:lnSpc>
              <a:spcBef>
                <a:spcPts val="0"/>
              </a:spcBef>
              <a:spcAft>
                <a:spcPts val="0"/>
              </a:spcAft>
              <a:buClr>
                <a:schemeClr val="dk1"/>
              </a:buClr>
              <a:buSzPts val="1400"/>
              <a:buFont typeface="Prompt"/>
              <a:buNone/>
              <a:defRPr sz="1400" b="0" i="0" u="none" strike="noStrike" cap="none">
                <a:solidFill>
                  <a:schemeClr val="dk1"/>
                </a:solidFill>
                <a:latin typeface="Prompt"/>
                <a:ea typeface="Prompt"/>
                <a:cs typeface="Prompt"/>
                <a:sym typeface="Prompt"/>
              </a:defRPr>
            </a:lvl8pPr>
            <a:lvl9pPr marL="4114800" marR="0" lvl="8" indent="-317500" algn="ctr" rtl="0">
              <a:lnSpc>
                <a:spcPct val="100000"/>
              </a:lnSpc>
              <a:spcBef>
                <a:spcPts val="0"/>
              </a:spcBef>
              <a:spcAft>
                <a:spcPts val="0"/>
              </a:spcAft>
              <a:buClr>
                <a:schemeClr val="dk1"/>
              </a:buClr>
              <a:buSzPts val="1400"/>
              <a:buFont typeface="Prompt"/>
              <a:buNone/>
              <a:defRPr sz="1400" b="0" i="0" u="none" strike="noStrike" cap="none">
                <a:solidFill>
                  <a:schemeClr val="dk1"/>
                </a:solidFill>
                <a:latin typeface="Prompt"/>
                <a:ea typeface="Prompt"/>
                <a:cs typeface="Prompt"/>
                <a:sym typeface="Prompt"/>
              </a:defRPr>
            </a:lvl9pPr>
          </a:lstStyle>
          <a:p>
            <a:pPr marL="0" indent="0"/>
            <a:r>
              <a:rPr lang="en-US" sz="1600" b="1" dirty="0">
                <a:solidFill>
                  <a:srgbClr val="C00000"/>
                </a:solidFill>
              </a:rPr>
              <a:t>Disadvantages :</a:t>
            </a:r>
          </a:p>
          <a:p>
            <a:pPr marL="285750" indent="-285750">
              <a:buFont typeface="Arial" panose="020B0604020202020204" pitchFamily="34" charset="0"/>
              <a:buChar char="•"/>
            </a:pPr>
            <a:r>
              <a:rPr lang="en-US" sz="1600" dirty="0"/>
              <a:t>Promotion-Attracting Customers.</a:t>
            </a:r>
          </a:p>
          <a:p>
            <a:pPr marL="285750" indent="-285750">
              <a:buFont typeface="Arial" panose="020B0604020202020204" pitchFamily="34" charset="0"/>
              <a:buChar char="•"/>
            </a:pPr>
            <a:r>
              <a:rPr lang="en-US" sz="1600" dirty="0"/>
              <a:t>Customer Connections and Experience</a:t>
            </a:r>
          </a:p>
          <a:p>
            <a:pPr marL="285750" indent="-285750">
              <a:buFont typeface="Arial" panose="020B0604020202020204" pitchFamily="34" charset="0"/>
              <a:buChar char="•"/>
            </a:pPr>
            <a:r>
              <a:rPr lang="en-US" sz="1600" dirty="0"/>
              <a:t>Time requirement</a:t>
            </a:r>
          </a:p>
          <a:p>
            <a:pPr marL="285750" indent="-285750">
              <a:buFont typeface="Arial" panose="020B0604020202020204" pitchFamily="34" charset="0"/>
              <a:buChar char="•"/>
            </a:pPr>
            <a:r>
              <a:rPr lang="en-US" sz="1600" dirty="0"/>
              <a:t>Technical management and support</a:t>
            </a:r>
          </a:p>
          <a:p>
            <a:pPr marL="285750" indent="-285750">
              <a:buFont typeface="Arial" panose="020B0604020202020204" pitchFamily="34" charset="0"/>
              <a:buChar char="•"/>
            </a:pPr>
            <a:r>
              <a:rPr lang="en-US" sz="1600" dirty="0"/>
              <a:t>consumer product Uncertainty</a:t>
            </a:r>
          </a:p>
          <a:p>
            <a:pPr marL="285750" indent="-285750">
              <a:buFont typeface="Arial" panose="020B0604020202020204" pitchFamily="34" charset="0"/>
              <a:buChar char="•"/>
            </a:pPr>
            <a:r>
              <a:rPr lang="en-US" sz="1600" dirty="0"/>
              <a:t>Product Compatibility</a:t>
            </a:r>
          </a:p>
          <a:p>
            <a:pPr marL="285750" indent="-285750">
              <a:buFont typeface="Arial" panose="020B0604020202020204" pitchFamily="34" charset="0"/>
              <a:buChar char="•"/>
            </a:pPr>
            <a:r>
              <a:rPr lang="en-US" sz="1600" dirty="0"/>
              <a:t>Packaging and distribution</a:t>
            </a:r>
            <a:br>
              <a:rPr lang="en-US" sz="1600" dirty="0"/>
            </a:br>
            <a:endParaRPr lang="en-US" sz="1600" dirty="0"/>
          </a:p>
          <a:p>
            <a:pPr marL="285750" indent="-285750">
              <a:buFont typeface="Arial" panose="020B0604020202020204" pitchFamily="34" charset="0"/>
              <a:buChar char="•"/>
            </a:pPr>
            <a:endParaRPr lang="en-US" sz="1600" dirty="0"/>
          </a:p>
          <a:p>
            <a:pPr marL="0" indent="0"/>
            <a:endParaRPr lang="en-US" dirty="0"/>
          </a:p>
          <a:p>
            <a:pPr marL="0" indent="0"/>
            <a:endParaRPr lang="en-US" dirty="0"/>
          </a:p>
        </p:txBody>
      </p:sp>
      <p:sp>
        <p:nvSpPr>
          <p:cNvPr id="2" name="TextBox 1">
            <a:extLst>
              <a:ext uri="{FF2B5EF4-FFF2-40B4-BE49-F238E27FC236}">
                <a16:creationId xmlns:a16="http://schemas.microsoft.com/office/drawing/2014/main" id="{8C1CFC94-133E-B14C-B367-91D168C6DE02}"/>
              </a:ext>
            </a:extLst>
          </p:cNvPr>
          <p:cNvSpPr txBox="1"/>
          <p:nvPr/>
        </p:nvSpPr>
        <p:spPr>
          <a:xfrm>
            <a:off x="885221" y="1061519"/>
            <a:ext cx="2907600" cy="52322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Here are some pros and cons of e-commerce for Ag business:</a:t>
            </a:r>
          </a:p>
        </p:txBody>
      </p:sp>
    </p:spTree>
    <p:extLst>
      <p:ext uri="{BB962C8B-B14F-4D97-AF65-F5344CB8AC3E}">
        <p14:creationId xmlns:p14="http://schemas.microsoft.com/office/powerpoint/2010/main" val="850275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grpSp>
        <p:nvGrpSpPr>
          <p:cNvPr id="536" name="Google Shape;536;p40"/>
          <p:cNvGrpSpPr/>
          <p:nvPr/>
        </p:nvGrpSpPr>
        <p:grpSpPr>
          <a:xfrm>
            <a:off x="3558944" y="252513"/>
            <a:ext cx="1013056" cy="233170"/>
            <a:chOff x="5908800" y="1228775"/>
            <a:chExt cx="540700" cy="124450"/>
          </a:xfrm>
        </p:grpSpPr>
        <p:sp>
          <p:nvSpPr>
            <p:cNvPr id="537" name="Google Shape;537;p40"/>
            <p:cNvSpPr/>
            <p:nvPr/>
          </p:nvSpPr>
          <p:spPr>
            <a:xfrm>
              <a:off x="5967400" y="1228775"/>
              <a:ext cx="7275" cy="124450"/>
            </a:xfrm>
            <a:custGeom>
              <a:avLst/>
              <a:gdLst/>
              <a:ahLst/>
              <a:cxnLst/>
              <a:rect l="l" t="t" r="r" b="b"/>
              <a:pathLst>
                <a:path w="291" h="4978" extrusionOk="0">
                  <a:moveTo>
                    <a:pt x="0" y="0"/>
                  </a:moveTo>
                  <a:lnTo>
                    <a:pt x="0" y="4977"/>
                  </a:lnTo>
                  <a:lnTo>
                    <a:pt x="291" y="4977"/>
                  </a:ln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a:off x="5908800" y="1287900"/>
              <a:ext cx="124450" cy="6725"/>
            </a:xfrm>
            <a:custGeom>
              <a:avLst/>
              <a:gdLst/>
              <a:ahLst/>
              <a:cxnLst/>
              <a:rect l="l" t="t" r="r" b="b"/>
              <a:pathLst>
                <a:path w="4978" h="269" extrusionOk="0">
                  <a:moveTo>
                    <a:pt x="1" y="1"/>
                  </a:moveTo>
                  <a:lnTo>
                    <a:pt x="1" y="269"/>
                  </a:lnTo>
                  <a:lnTo>
                    <a:pt x="4978" y="269"/>
                  </a:lnTo>
                  <a:lnTo>
                    <a:pt x="4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6175525" y="1228775"/>
              <a:ext cx="7275" cy="124450"/>
            </a:xfrm>
            <a:custGeom>
              <a:avLst/>
              <a:gdLst/>
              <a:ahLst/>
              <a:cxnLst/>
              <a:rect l="l" t="t" r="r" b="b"/>
              <a:pathLst>
                <a:path w="291" h="4978" extrusionOk="0">
                  <a:moveTo>
                    <a:pt x="0" y="0"/>
                  </a:moveTo>
                  <a:lnTo>
                    <a:pt x="0" y="4977"/>
                  </a:lnTo>
                  <a:lnTo>
                    <a:pt x="291" y="4977"/>
                  </a:ln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40"/>
            <p:cNvSpPr/>
            <p:nvPr/>
          </p:nvSpPr>
          <p:spPr>
            <a:xfrm>
              <a:off x="6116925" y="1287900"/>
              <a:ext cx="124450" cy="6725"/>
            </a:xfrm>
            <a:custGeom>
              <a:avLst/>
              <a:gdLst/>
              <a:ahLst/>
              <a:cxnLst/>
              <a:rect l="l" t="t" r="r" b="b"/>
              <a:pathLst>
                <a:path w="4978" h="269" extrusionOk="0">
                  <a:moveTo>
                    <a:pt x="1" y="1"/>
                  </a:moveTo>
                  <a:lnTo>
                    <a:pt x="1" y="269"/>
                  </a:lnTo>
                  <a:lnTo>
                    <a:pt x="4978" y="269"/>
                  </a:lnTo>
                  <a:lnTo>
                    <a:pt x="4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a:off x="6383650" y="1228775"/>
              <a:ext cx="7275" cy="124450"/>
            </a:xfrm>
            <a:custGeom>
              <a:avLst/>
              <a:gdLst/>
              <a:ahLst/>
              <a:cxnLst/>
              <a:rect l="l" t="t" r="r" b="b"/>
              <a:pathLst>
                <a:path w="291" h="4978" extrusionOk="0">
                  <a:moveTo>
                    <a:pt x="0" y="0"/>
                  </a:moveTo>
                  <a:lnTo>
                    <a:pt x="0" y="4977"/>
                  </a:lnTo>
                  <a:lnTo>
                    <a:pt x="290" y="4977"/>
                  </a:lnTo>
                  <a:lnTo>
                    <a:pt x="2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6325050" y="1287900"/>
              <a:ext cx="124450" cy="6725"/>
            </a:xfrm>
            <a:custGeom>
              <a:avLst/>
              <a:gdLst/>
              <a:ahLst/>
              <a:cxnLst/>
              <a:rect l="l" t="t" r="r" b="b"/>
              <a:pathLst>
                <a:path w="4978" h="269" extrusionOk="0">
                  <a:moveTo>
                    <a:pt x="1" y="1"/>
                  </a:moveTo>
                  <a:lnTo>
                    <a:pt x="1" y="269"/>
                  </a:lnTo>
                  <a:lnTo>
                    <a:pt x="4978" y="269"/>
                  </a:lnTo>
                  <a:lnTo>
                    <a:pt x="4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40"/>
          <p:cNvSpPr/>
          <p:nvPr/>
        </p:nvSpPr>
        <p:spPr>
          <a:xfrm>
            <a:off x="7919901" y="1906236"/>
            <a:ext cx="622057" cy="576144"/>
          </a:xfrm>
          <a:custGeom>
            <a:avLst/>
            <a:gdLst/>
            <a:ahLst/>
            <a:cxnLst/>
            <a:rect l="l" t="t" r="r" b="b"/>
            <a:pathLst>
              <a:path w="46824" h="43368" extrusionOk="0">
                <a:moveTo>
                  <a:pt x="0" y="1"/>
                </a:moveTo>
                <a:cubicBezTo>
                  <a:pt x="4915" y="13664"/>
                  <a:pt x="10585" y="29974"/>
                  <a:pt x="15608" y="43368"/>
                </a:cubicBezTo>
                <a:cubicBezTo>
                  <a:pt x="23115" y="41208"/>
                  <a:pt x="30298" y="38345"/>
                  <a:pt x="36941" y="35969"/>
                </a:cubicBezTo>
                <a:cubicBezTo>
                  <a:pt x="39533" y="35051"/>
                  <a:pt x="42125" y="34025"/>
                  <a:pt x="46824" y="31756"/>
                </a:cubicBezTo>
                <a:cubicBezTo>
                  <a:pt x="34942" y="22089"/>
                  <a:pt x="16796" y="11396"/>
                  <a:pt x="0" y="1"/>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p:nvPr/>
        </p:nvSpPr>
        <p:spPr>
          <a:xfrm rot="-988024" flipH="1">
            <a:off x="502385" y="2369647"/>
            <a:ext cx="425451" cy="404187"/>
          </a:xfrm>
          <a:prstGeom prst="star5">
            <a:avLst>
              <a:gd name="adj" fmla="val 19098"/>
              <a:gd name="hf" fmla="val 105146"/>
              <a:gd name="vf" fmla="val 11055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4">
            <a:extLst>
              <a:ext uri="{FF2B5EF4-FFF2-40B4-BE49-F238E27FC236}">
                <a16:creationId xmlns:a16="http://schemas.microsoft.com/office/drawing/2014/main" id="{04319036-A854-714D-BC28-0957ED818BDF}"/>
              </a:ext>
            </a:extLst>
          </p:cNvPr>
          <p:cNvSpPr/>
          <p:nvPr/>
        </p:nvSpPr>
        <p:spPr>
          <a:xfrm>
            <a:off x="2999740" y="596460"/>
            <a:ext cx="2004075" cy="307777"/>
          </a:xfrm>
          <a:prstGeom prst="rect">
            <a:avLst/>
          </a:prstGeom>
        </p:spPr>
        <p:txBody>
          <a:bodyPr wrap="none">
            <a:spAutoFit/>
          </a:bodyPr>
          <a:lstStyle/>
          <a:p>
            <a:r>
              <a:rPr lang="en-US" b="1" dirty="0">
                <a:solidFill>
                  <a:srgbClr val="FF0000"/>
                </a:solidFill>
              </a:rPr>
              <a:t>➡️  Detailed flowchart</a:t>
            </a:r>
          </a:p>
        </p:txBody>
      </p:sp>
      <p:pic>
        <p:nvPicPr>
          <p:cNvPr id="3" name="Picture 2">
            <a:extLst>
              <a:ext uri="{FF2B5EF4-FFF2-40B4-BE49-F238E27FC236}">
                <a16:creationId xmlns:a16="http://schemas.microsoft.com/office/drawing/2014/main" id="{219C002D-407F-E74D-871D-DCBAC1980095}"/>
              </a:ext>
            </a:extLst>
          </p:cNvPr>
          <p:cNvPicPr>
            <a:picLocks noChangeAspect="1"/>
          </p:cNvPicPr>
          <p:nvPr/>
        </p:nvPicPr>
        <p:blipFill>
          <a:blip r:embed="rId3"/>
          <a:stretch>
            <a:fillRect/>
          </a:stretch>
        </p:blipFill>
        <p:spPr>
          <a:xfrm>
            <a:off x="2221672" y="1015014"/>
            <a:ext cx="3920770" cy="367008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grpSp>
        <p:nvGrpSpPr>
          <p:cNvPr id="536" name="Google Shape;536;p40"/>
          <p:cNvGrpSpPr/>
          <p:nvPr/>
        </p:nvGrpSpPr>
        <p:grpSpPr>
          <a:xfrm>
            <a:off x="3558944" y="252513"/>
            <a:ext cx="1013056" cy="233170"/>
            <a:chOff x="5908800" y="1228775"/>
            <a:chExt cx="540700" cy="124450"/>
          </a:xfrm>
        </p:grpSpPr>
        <p:sp>
          <p:nvSpPr>
            <p:cNvPr id="537" name="Google Shape;537;p40"/>
            <p:cNvSpPr/>
            <p:nvPr/>
          </p:nvSpPr>
          <p:spPr>
            <a:xfrm>
              <a:off x="5967400" y="1228775"/>
              <a:ext cx="7275" cy="124450"/>
            </a:xfrm>
            <a:custGeom>
              <a:avLst/>
              <a:gdLst/>
              <a:ahLst/>
              <a:cxnLst/>
              <a:rect l="l" t="t" r="r" b="b"/>
              <a:pathLst>
                <a:path w="291" h="4978" extrusionOk="0">
                  <a:moveTo>
                    <a:pt x="0" y="0"/>
                  </a:moveTo>
                  <a:lnTo>
                    <a:pt x="0" y="4977"/>
                  </a:lnTo>
                  <a:lnTo>
                    <a:pt x="291" y="4977"/>
                  </a:ln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a:off x="5908800" y="1287900"/>
              <a:ext cx="124450" cy="6725"/>
            </a:xfrm>
            <a:custGeom>
              <a:avLst/>
              <a:gdLst/>
              <a:ahLst/>
              <a:cxnLst/>
              <a:rect l="l" t="t" r="r" b="b"/>
              <a:pathLst>
                <a:path w="4978" h="269" extrusionOk="0">
                  <a:moveTo>
                    <a:pt x="1" y="1"/>
                  </a:moveTo>
                  <a:lnTo>
                    <a:pt x="1" y="269"/>
                  </a:lnTo>
                  <a:lnTo>
                    <a:pt x="4978" y="269"/>
                  </a:lnTo>
                  <a:lnTo>
                    <a:pt x="4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6175525" y="1228775"/>
              <a:ext cx="7275" cy="124450"/>
            </a:xfrm>
            <a:custGeom>
              <a:avLst/>
              <a:gdLst/>
              <a:ahLst/>
              <a:cxnLst/>
              <a:rect l="l" t="t" r="r" b="b"/>
              <a:pathLst>
                <a:path w="291" h="4978" extrusionOk="0">
                  <a:moveTo>
                    <a:pt x="0" y="0"/>
                  </a:moveTo>
                  <a:lnTo>
                    <a:pt x="0" y="4977"/>
                  </a:lnTo>
                  <a:lnTo>
                    <a:pt x="291" y="4977"/>
                  </a:lnTo>
                  <a:lnTo>
                    <a:pt x="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40"/>
            <p:cNvSpPr/>
            <p:nvPr/>
          </p:nvSpPr>
          <p:spPr>
            <a:xfrm>
              <a:off x="6116925" y="1287900"/>
              <a:ext cx="124450" cy="6725"/>
            </a:xfrm>
            <a:custGeom>
              <a:avLst/>
              <a:gdLst/>
              <a:ahLst/>
              <a:cxnLst/>
              <a:rect l="l" t="t" r="r" b="b"/>
              <a:pathLst>
                <a:path w="4978" h="269" extrusionOk="0">
                  <a:moveTo>
                    <a:pt x="1" y="1"/>
                  </a:moveTo>
                  <a:lnTo>
                    <a:pt x="1" y="269"/>
                  </a:lnTo>
                  <a:lnTo>
                    <a:pt x="4978" y="269"/>
                  </a:lnTo>
                  <a:lnTo>
                    <a:pt x="4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a:off x="6383650" y="1228775"/>
              <a:ext cx="7275" cy="124450"/>
            </a:xfrm>
            <a:custGeom>
              <a:avLst/>
              <a:gdLst/>
              <a:ahLst/>
              <a:cxnLst/>
              <a:rect l="l" t="t" r="r" b="b"/>
              <a:pathLst>
                <a:path w="291" h="4978" extrusionOk="0">
                  <a:moveTo>
                    <a:pt x="0" y="0"/>
                  </a:moveTo>
                  <a:lnTo>
                    <a:pt x="0" y="4977"/>
                  </a:lnTo>
                  <a:lnTo>
                    <a:pt x="290" y="4977"/>
                  </a:lnTo>
                  <a:lnTo>
                    <a:pt x="2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6325050" y="1287900"/>
              <a:ext cx="124450" cy="6725"/>
            </a:xfrm>
            <a:custGeom>
              <a:avLst/>
              <a:gdLst/>
              <a:ahLst/>
              <a:cxnLst/>
              <a:rect l="l" t="t" r="r" b="b"/>
              <a:pathLst>
                <a:path w="4978" h="269" extrusionOk="0">
                  <a:moveTo>
                    <a:pt x="1" y="1"/>
                  </a:moveTo>
                  <a:lnTo>
                    <a:pt x="1" y="269"/>
                  </a:lnTo>
                  <a:lnTo>
                    <a:pt x="4978" y="269"/>
                  </a:lnTo>
                  <a:lnTo>
                    <a:pt x="4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40"/>
          <p:cNvSpPr/>
          <p:nvPr/>
        </p:nvSpPr>
        <p:spPr>
          <a:xfrm>
            <a:off x="7919901" y="1906236"/>
            <a:ext cx="622057" cy="576144"/>
          </a:xfrm>
          <a:custGeom>
            <a:avLst/>
            <a:gdLst/>
            <a:ahLst/>
            <a:cxnLst/>
            <a:rect l="l" t="t" r="r" b="b"/>
            <a:pathLst>
              <a:path w="46824" h="43368" extrusionOk="0">
                <a:moveTo>
                  <a:pt x="0" y="1"/>
                </a:moveTo>
                <a:cubicBezTo>
                  <a:pt x="4915" y="13664"/>
                  <a:pt x="10585" y="29974"/>
                  <a:pt x="15608" y="43368"/>
                </a:cubicBezTo>
                <a:cubicBezTo>
                  <a:pt x="23115" y="41208"/>
                  <a:pt x="30298" y="38345"/>
                  <a:pt x="36941" y="35969"/>
                </a:cubicBezTo>
                <a:cubicBezTo>
                  <a:pt x="39533" y="35051"/>
                  <a:pt x="42125" y="34025"/>
                  <a:pt x="46824" y="31756"/>
                </a:cubicBezTo>
                <a:cubicBezTo>
                  <a:pt x="34942" y="22089"/>
                  <a:pt x="16796" y="11396"/>
                  <a:pt x="0" y="1"/>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p:nvPr/>
        </p:nvSpPr>
        <p:spPr>
          <a:xfrm rot="-988024" flipH="1">
            <a:off x="502385" y="2369647"/>
            <a:ext cx="425451" cy="404187"/>
          </a:xfrm>
          <a:prstGeom prst="star5">
            <a:avLst>
              <a:gd name="adj" fmla="val 19098"/>
              <a:gd name="hf" fmla="val 105146"/>
              <a:gd name="vf" fmla="val 11055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4">
            <a:extLst>
              <a:ext uri="{FF2B5EF4-FFF2-40B4-BE49-F238E27FC236}">
                <a16:creationId xmlns:a16="http://schemas.microsoft.com/office/drawing/2014/main" id="{04319036-A854-714D-BC28-0957ED818BDF}"/>
              </a:ext>
            </a:extLst>
          </p:cNvPr>
          <p:cNvSpPr/>
          <p:nvPr/>
        </p:nvSpPr>
        <p:spPr>
          <a:xfrm>
            <a:off x="2999740" y="596460"/>
            <a:ext cx="1435008" cy="307777"/>
          </a:xfrm>
          <a:prstGeom prst="rect">
            <a:avLst/>
          </a:prstGeom>
        </p:spPr>
        <p:txBody>
          <a:bodyPr wrap="none">
            <a:spAutoFit/>
          </a:bodyPr>
          <a:lstStyle/>
          <a:p>
            <a:r>
              <a:rPr lang="en-US" b="1" dirty="0">
                <a:solidFill>
                  <a:srgbClr val="FF0000"/>
                </a:solidFill>
              </a:rPr>
              <a:t>➡️ UI FOR APP</a:t>
            </a:r>
          </a:p>
        </p:txBody>
      </p:sp>
    </p:spTree>
    <p:extLst>
      <p:ext uri="{BB962C8B-B14F-4D97-AF65-F5344CB8AC3E}">
        <p14:creationId xmlns:p14="http://schemas.microsoft.com/office/powerpoint/2010/main" val="926439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44"/>
          <p:cNvSpPr txBox="1">
            <a:spLocks noGrp="1"/>
          </p:cNvSpPr>
          <p:nvPr>
            <p:ph type="title"/>
          </p:nvPr>
        </p:nvSpPr>
        <p:spPr>
          <a:xfrm>
            <a:off x="2071132" y="2317625"/>
            <a:ext cx="5233588" cy="110569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Technology used</a:t>
            </a:r>
            <a:endParaRPr dirty="0"/>
          </a:p>
        </p:txBody>
      </p:sp>
      <p:sp>
        <p:nvSpPr>
          <p:cNvPr id="604" name="Google Shape;604;p44"/>
          <p:cNvSpPr txBox="1">
            <a:spLocks noGrp="1"/>
          </p:cNvSpPr>
          <p:nvPr>
            <p:ph type="title" idx="2"/>
          </p:nvPr>
        </p:nvSpPr>
        <p:spPr>
          <a:xfrm>
            <a:off x="3750094" y="1896725"/>
            <a:ext cx="1701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04</a:t>
            </a:r>
            <a:endParaRPr dirty="0"/>
          </a:p>
        </p:txBody>
      </p:sp>
      <p:grpSp>
        <p:nvGrpSpPr>
          <p:cNvPr id="606" name="Google Shape;606;p44"/>
          <p:cNvGrpSpPr/>
          <p:nvPr/>
        </p:nvGrpSpPr>
        <p:grpSpPr>
          <a:xfrm>
            <a:off x="8058938" y="1577725"/>
            <a:ext cx="739900" cy="739900"/>
            <a:chOff x="4508300" y="2870875"/>
            <a:chExt cx="739900" cy="739900"/>
          </a:xfrm>
        </p:grpSpPr>
        <p:sp>
          <p:nvSpPr>
            <p:cNvPr id="607" name="Google Shape;607;p44"/>
            <p:cNvSpPr/>
            <p:nvPr/>
          </p:nvSpPr>
          <p:spPr>
            <a:xfrm>
              <a:off x="4874875" y="2870875"/>
              <a:ext cx="6725" cy="739900"/>
            </a:xfrm>
            <a:custGeom>
              <a:avLst/>
              <a:gdLst/>
              <a:ahLst/>
              <a:cxnLst/>
              <a:rect l="l" t="t" r="r" b="b"/>
              <a:pathLst>
                <a:path w="269" h="29596" extrusionOk="0">
                  <a:moveTo>
                    <a:pt x="1" y="1"/>
                  </a:moveTo>
                  <a:lnTo>
                    <a:pt x="1" y="29596"/>
                  </a:lnTo>
                  <a:lnTo>
                    <a:pt x="269" y="29596"/>
                  </a:lnTo>
                  <a:lnTo>
                    <a:pt x="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4"/>
            <p:cNvSpPr/>
            <p:nvPr/>
          </p:nvSpPr>
          <p:spPr>
            <a:xfrm>
              <a:off x="4508300" y="3237475"/>
              <a:ext cx="739900" cy="7275"/>
            </a:xfrm>
            <a:custGeom>
              <a:avLst/>
              <a:gdLst/>
              <a:ahLst/>
              <a:cxnLst/>
              <a:rect l="l" t="t" r="r" b="b"/>
              <a:pathLst>
                <a:path w="29596" h="291" extrusionOk="0">
                  <a:moveTo>
                    <a:pt x="0" y="0"/>
                  </a:moveTo>
                  <a:lnTo>
                    <a:pt x="0" y="290"/>
                  </a:lnTo>
                  <a:lnTo>
                    <a:pt x="29595" y="290"/>
                  </a:lnTo>
                  <a:lnTo>
                    <a:pt x="295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4"/>
            <p:cNvSpPr/>
            <p:nvPr/>
          </p:nvSpPr>
          <p:spPr>
            <a:xfrm>
              <a:off x="4614300" y="2976900"/>
              <a:ext cx="528425" cy="528425"/>
            </a:xfrm>
            <a:custGeom>
              <a:avLst/>
              <a:gdLst/>
              <a:ahLst/>
              <a:cxnLst/>
              <a:rect l="l" t="t" r="r" b="b"/>
              <a:pathLst>
                <a:path w="21137" h="21137" extrusionOk="0">
                  <a:moveTo>
                    <a:pt x="202" y="0"/>
                  </a:moveTo>
                  <a:lnTo>
                    <a:pt x="1" y="201"/>
                  </a:lnTo>
                  <a:lnTo>
                    <a:pt x="20936" y="21136"/>
                  </a:lnTo>
                  <a:lnTo>
                    <a:pt x="21137" y="20935"/>
                  </a:lnTo>
                  <a:lnTo>
                    <a:pt x="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p:cNvSpPr/>
            <p:nvPr/>
          </p:nvSpPr>
          <p:spPr>
            <a:xfrm>
              <a:off x="4614300" y="3238575"/>
              <a:ext cx="266750" cy="266750"/>
            </a:xfrm>
            <a:custGeom>
              <a:avLst/>
              <a:gdLst/>
              <a:ahLst/>
              <a:cxnLst/>
              <a:rect l="l" t="t" r="r" b="b"/>
              <a:pathLst>
                <a:path w="10670" h="10670" extrusionOk="0">
                  <a:moveTo>
                    <a:pt x="10468" y="1"/>
                  </a:moveTo>
                  <a:lnTo>
                    <a:pt x="1" y="10468"/>
                  </a:lnTo>
                  <a:lnTo>
                    <a:pt x="202" y="10669"/>
                  </a:lnTo>
                  <a:lnTo>
                    <a:pt x="10669" y="202"/>
                  </a:lnTo>
                  <a:lnTo>
                    <a:pt x="104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4"/>
          <p:cNvGrpSpPr/>
          <p:nvPr/>
        </p:nvGrpSpPr>
        <p:grpSpPr>
          <a:xfrm>
            <a:off x="309750" y="1145288"/>
            <a:ext cx="1199675" cy="556875"/>
            <a:chOff x="309750" y="1145288"/>
            <a:chExt cx="1199675" cy="556875"/>
          </a:xfrm>
        </p:grpSpPr>
        <p:sp>
          <p:nvSpPr>
            <p:cNvPr id="612" name="Google Shape;612;p44"/>
            <p:cNvSpPr/>
            <p:nvPr/>
          </p:nvSpPr>
          <p:spPr>
            <a:xfrm flipH="1">
              <a:off x="309750" y="1145288"/>
              <a:ext cx="1199675" cy="556875"/>
            </a:xfrm>
            <a:custGeom>
              <a:avLst/>
              <a:gdLst/>
              <a:ahLst/>
              <a:cxnLst/>
              <a:rect l="l" t="t" r="r" b="b"/>
              <a:pathLst>
                <a:path w="47987" h="22275" extrusionOk="0">
                  <a:moveTo>
                    <a:pt x="1" y="12075"/>
                  </a:moveTo>
                  <a:cubicBezTo>
                    <a:pt x="692" y="15423"/>
                    <a:pt x="1741" y="18927"/>
                    <a:pt x="2456" y="22275"/>
                  </a:cubicBezTo>
                  <a:cubicBezTo>
                    <a:pt x="9642" y="20757"/>
                    <a:pt x="41782" y="12678"/>
                    <a:pt x="47473" y="10870"/>
                  </a:cubicBezTo>
                  <a:cubicBezTo>
                    <a:pt x="47986" y="10713"/>
                    <a:pt x="46714" y="5736"/>
                    <a:pt x="45174" y="759"/>
                  </a:cubicBezTo>
                  <a:cubicBezTo>
                    <a:pt x="44929" y="0"/>
                    <a:pt x="7053" y="10312"/>
                    <a:pt x="1" y="12075"/>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p:cNvSpPr/>
            <p:nvPr/>
          </p:nvSpPr>
          <p:spPr>
            <a:xfrm flipH="1">
              <a:off x="407950" y="1166888"/>
              <a:ext cx="1047125" cy="404950"/>
            </a:xfrm>
            <a:custGeom>
              <a:avLst/>
              <a:gdLst/>
              <a:ahLst/>
              <a:cxnLst/>
              <a:rect l="l" t="t" r="r" b="b"/>
              <a:pathLst>
                <a:path w="41885" h="16198" extrusionOk="0">
                  <a:moveTo>
                    <a:pt x="41259" y="5469"/>
                  </a:moveTo>
                  <a:cubicBezTo>
                    <a:pt x="41263" y="5469"/>
                    <a:pt x="41262" y="5472"/>
                    <a:pt x="41248" y="5473"/>
                  </a:cubicBezTo>
                  <a:lnTo>
                    <a:pt x="41248" y="5473"/>
                  </a:lnTo>
                  <a:cubicBezTo>
                    <a:pt x="41252" y="5470"/>
                    <a:pt x="41257" y="5469"/>
                    <a:pt x="41259" y="5469"/>
                  </a:cubicBezTo>
                  <a:close/>
                  <a:moveTo>
                    <a:pt x="41140" y="5550"/>
                  </a:moveTo>
                  <a:cubicBezTo>
                    <a:pt x="41139" y="5552"/>
                    <a:pt x="41138" y="5553"/>
                    <a:pt x="41139" y="5553"/>
                  </a:cubicBezTo>
                  <a:cubicBezTo>
                    <a:pt x="41139" y="5553"/>
                    <a:pt x="41140" y="5552"/>
                    <a:pt x="41141" y="5551"/>
                  </a:cubicBezTo>
                  <a:lnTo>
                    <a:pt x="41141" y="5551"/>
                  </a:lnTo>
                  <a:cubicBezTo>
                    <a:pt x="41143" y="5555"/>
                    <a:pt x="41145" y="5559"/>
                    <a:pt x="41148" y="5564"/>
                  </a:cubicBezTo>
                  <a:cubicBezTo>
                    <a:pt x="41158" y="5584"/>
                    <a:pt x="41145" y="5595"/>
                    <a:pt x="41135" y="5595"/>
                  </a:cubicBezTo>
                  <a:cubicBezTo>
                    <a:pt x="41122" y="5595"/>
                    <a:pt x="41113" y="5581"/>
                    <a:pt x="41140" y="5550"/>
                  </a:cubicBezTo>
                  <a:close/>
                  <a:moveTo>
                    <a:pt x="40485" y="0"/>
                  </a:moveTo>
                  <a:cubicBezTo>
                    <a:pt x="40275" y="0"/>
                    <a:pt x="40063" y="175"/>
                    <a:pt x="40143" y="431"/>
                  </a:cubicBezTo>
                  <a:cubicBezTo>
                    <a:pt x="40478" y="1636"/>
                    <a:pt x="40791" y="2864"/>
                    <a:pt x="41014" y="4114"/>
                  </a:cubicBezTo>
                  <a:cubicBezTo>
                    <a:pt x="41081" y="4448"/>
                    <a:pt x="41125" y="4783"/>
                    <a:pt x="41148" y="5118"/>
                  </a:cubicBezTo>
                  <a:cubicBezTo>
                    <a:pt x="41170" y="5252"/>
                    <a:pt x="41170" y="5363"/>
                    <a:pt x="41170" y="5475"/>
                  </a:cubicBezTo>
                  <a:cubicBezTo>
                    <a:pt x="41168" y="5482"/>
                    <a:pt x="41167" y="5488"/>
                    <a:pt x="41165" y="5493"/>
                  </a:cubicBezTo>
                  <a:lnTo>
                    <a:pt x="41165" y="5493"/>
                  </a:lnTo>
                  <a:cubicBezTo>
                    <a:pt x="41137" y="5500"/>
                    <a:pt x="41109" y="5506"/>
                    <a:pt x="41081" y="5520"/>
                  </a:cubicBezTo>
                  <a:cubicBezTo>
                    <a:pt x="40992" y="5542"/>
                    <a:pt x="40925" y="5564"/>
                    <a:pt x="40835" y="5587"/>
                  </a:cubicBezTo>
                  <a:cubicBezTo>
                    <a:pt x="40634" y="5631"/>
                    <a:pt x="40434" y="5676"/>
                    <a:pt x="40210" y="5743"/>
                  </a:cubicBezTo>
                  <a:cubicBezTo>
                    <a:pt x="37532" y="6435"/>
                    <a:pt x="34854" y="7104"/>
                    <a:pt x="32176" y="7796"/>
                  </a:cubicBezTo>
                  <a:cubicBezTo>
                    <a:pt x="28404" y="8756"/>
                    <a:pt x="24632" y="9716"/>
                    <a:pt x="20860" y="10675"/>
                  </a:cubicBezTo>
                  <a:cubicBezTo>
                    <a:pt x="17155" y="11613"/>
                    <a:pt x="13428" y="12572"/>
                    <a:pt x="9723" y="13510"/>
                  </a:cubicBezTo>
                  <a:cubicBezTo>
                    <a:pt x="7223" y="14135"/>
                    <a:pt x="4745" y="14760"/>
                    <a:pt x="2268" y="15385"/>
                  </a:cubicBezTo>
                  <a:cubicBezTo>
                    <a:pt x="2218" y="15399"/>
                    <a:pt x="2166" y="15411"/>
                    <a:pt x="2112" y="15422"/>
                  </a:cubicBezTo>
                  <a:lnTo>
                    <a:pt x="2112" y="15422"/>
                  </a:lnTo>
                  <a:lnTo>
                    <a:pt x="750" y="10519"/>
                  </a:lnTo>
                  <a:cubicBezTo>
                    <a:pt x="696" y="10339"/>
                    <a:pt x="555" y="10260"/>
                    <a:pt x="414" y="10260"/>
                  </a:cubicBezTo>
                  <a:cubicBezTo>
                    <a:pt x="207" y="10260"/>
                    <a:pt x="1" y="10431"/>
                    <a:pt x="81" y="10698"/>
                  </a:cubicBezTo>
                  <a:lnTo>
                    <a:pt x="1532" y="15943"/>
                  </a:lnTo>
                  <a:cubicBezTo>
                    <a:pt x="1589" y="16094"/>
                    <a:pt x="1726" y="16198"/>
                    <a:pt x="1876" y="16198"/>
                  </a:cubicBezTo>
                  <a:cubicBezTo>
                    <a:pt x="1902" y="16198"/>
                    <a:pt x="1929" y="16195"/>
                    <a:pt x="1956" y="16188"/>
                  </a:cubicBezTo>
                  <a:cubicBezTo>
                    <a:pt x="4254" y="15608"/>
                    <a:pt x="6553" y="15027"/>
                    <a:pt x="8875" y="14447"/>
                  </a:cubicBezTo>
                  <a:cubicBezTo>
                    <a:pt x="12557" y="13510"/>
                    <a:pt x="16240" y="12572"/>
                    <a:pt x="19945" y="11635"/>
                  </a:cubicBezTo>
                  <a:cubicBezTo>
                    <a:pt x="23806" y="10653"/>
                    <a:pt x="27689" y="9671"/>
                    <a:pt x="31551" y="8689"/>
                  </a:cubicBezTo>
                  <a:cubicBezTo>
                    <a:pt x="34407" y="7952"/>
                    <a:pt x="37242" y="7238"/>
                    <a:pt x="40076" y="6502"/>
                  </a:cubicBezTo>
                  <a:cubicBezTo>
                    <a:pt x="40478" y="6390"/>
                    <a:pt x="40880" y="6301"/>
                    <a:pt x="41304" y="6189"/>
                  </a:cubicBezTo>
                  <a:cubicBezTo>
                    <a:pt x="41527" y="6122"/>
                    <a:pt x="41728" y="6055"/>
                    <a:pt x="41817" y="5810"/>
                  </a:cubicBezTo>
                  <a:cubicBezTo>
                    <a:pt x="41884" y="5564"/>
                    <a:pt x="41862" y="5319"/>
                    <a:pt x="41840" y="5073"/>
                  </a:cubicBezTo>
                  <a:cubicBezTo>
                    <a:pt x="41728" y="3578"/>
                    <a:pt x="41304" y="2060"/>
                    <a:pt x="40902" y="609"/>
                  </a:cubicBezTo>
                  <a:cubicBezTo>
                    <a:pt x="40880" y="476"/>
                    <a:pt x="40835" y="364"/>
                    <a:pt x="40813" y="252"/>
                  </a:cubicBezTo>
                  <a:cubicBezTo>
                    <a:pt x="40760" y="75"/>
                    <a:pt x="40623" y="0"/>
                    <a:pt x="40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4"/>
            <p:cNvSpPr/>
            <p:nvPr/>
          </p:nvSpPr>
          <p:spPr>
            <a:xfrm flipH="1">
              <a:off x="1356500" y="1410163"/>
              <a:ext cx="44475" cy="103300"/>
            </a:xfrm>
            <a:custGeom>
              <a:avLst/>
              <a:gdLst/>
              <a:ahLst/>
              <a:cxnLst/>
              <a:rect l="l" t="t" r="r" b="b"/>
              <a:pathLst>
                <a:path w="1779" h="4132" extrusionOk="0">
                  <a:moveTo>
                    <a:pt x="433" y="0"/>
                  </a:moveTo>
                  <a:cubicBezTo>
                    <a:pt x="221" y="0"/>
                    <a:pt x="1" y="175"/>
                    <a:pt x="82" y="431"/>
                  </a:cubicBezTo>
                  <a:lnTo>
                    <a:pt x="908" y="3444"/>
                  </a:lnTo>
                  <a:lnTo>
                    <a:pt x="1019" y="3890"/>
                  </a:lnTo>
                  <a:cubicBezTo>
                    <a:pt x="1072" y="4058"/>
                    <a:pt x="1209" y="4131"/>
                    <a:pt x="1348" y="4131"/>
                  </a:cubicBezTo>
                  <a:cubicBezTo>
                    <a:pt x="1560" y="4131"/>
                    <a:pt x="1779" y="3959"/>
                    <a:pt x="1711" y="3690"/>
                  </a:cubicBezTo>
                  <a:lnTo>
                    <a:pt x="863" y="676"/>
                  </a:lnTo>
                  <a:lnTo>
                    <a:pt x="751" y="252"/>
                  </a:lnTo>
                  <a:cubicBezTo>
                    <a:pt x="707" y="76"/>
                    <a:pt x="572"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flipH="1">
              <a:off x="1267225" y="1387838"/>
              <a:ext cx="44125" cy="103300"/>
            </a:xfrm>
            <a:custGeom>
              <a:avLst/>
              <a:gdLst/>
              <a:ahLst/>
              <a:cxnLst/>
              <a:rect l="l" t="t" r="r" b="b"/>
              <a:pathLst>
                <a:path w="1765" h="4132" extrusionOk="0">
                  <a:moveTo>
                    <a:pt x="425" y="1"/>
                  </a:moveTo>
                  <a:cubicBezTo>
                    <a:pt x="218" y="1"/>
                    <a:pt x="0" y="175"/>
                    <a:pt x="68" y="431"/>
                  </a:cubicBezTo>
                  <a:lnTo>
                    <a:pt x="894" y="3444"/>
                  </a:lnTo>
                  <a:lnTo>
                    <a:pt x="1028" y="3891"/>
                  </a:lnTo>
                  <a:cubicBezTo>
                    <a:pt x="1072" y="4058"/>
                    <a:pt x="1203" y="4132"/>
                    <a:pt x="1339" y="4132"/>
                  </a:cubicBezTo>
                  <a:cubicBezTo>
                    <a:pt x="1546" y="4132"/>
                    <a:pt x="1765" y="3960"/>
                    <a:pt x="1697" y="3690"/>
                  </a:cubicBezTo>
                  <a:lnTo>
                    <a:pt x="849" y="677"/>
                  </a:lnTo>
                  <a:lnTo>
                    <a:pt x="737" y="253"/>
                  </a:lnTo>
                  <a:cubicBezTo>
                    <a:pt x="693" y="76"/>
                    <a:pt x="561"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flipH="1">
              <a:off x="1177950" y="1365513"/>
              <a:ext cx="44125" cy="103300"/>
            </a:xfrm>
            <a:custGeom>
              <a:avLst/>
              <a:gdLst/>
              <a:ahLst/>
              <a:cxnLst/>
              <a:rect l="l" t="t" r="r" b="b"/>
              <a:pathLst>
                <a:path w="1765" h="4132" extrusionOk="0">
                  <a:moveTo>
                    <a:pt x="425" y="1"/>
                  </a:moveTo>
                  <a:cubicBezTo>
                    <a:pt x="218" y="1"/>
                    <a:pt x="0" y="175"/>
                    <a:pt x="68" y="431"/>
                  </a:cubicBezTo>
                  <a:lnTo>
                    <a:pt x="894" y="3444"/>
                  </a:lnTo>
                  <a:lnTo>
                    <a:pt x="1028" y="3891"/>
                  </a:lnTo>
                  <a:cubicBezTo>
                    <a:pt x="1072" y="4058"/>
                    <a:pt x="1203" y="4132"/>
                    <a:pt x="1339" y="4132"/>
                  </a:cubicBezTo>
                  <a:cubicBezTo>
                    <a:pt x="1546" y="4132"/>
                    <a:pt x="1765" y="3960"/>
                    <a:pt x="1697" y="3690"/>
                  </a:cubicBezTo>
                  <a:lnTo>
                    <a:pt x="849" y="677"/>
                  </a:lnTo>
                  <a:lnTo>
                    <a:pt x="737" y="253"/>
                  </a:lnTo>
                  <a:cubicBezTo>
                    <a:pt x="693" y="76"/>
                    <a:pt x="561"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p:nvPr/>
          </p:nvSpPr>
          <p:spPr>
            <a:xfrm flipH="1">
              <a:off x="1088675" y="1343188"/>
              <a:ext cx="44125" cy="103325"/>
            </a:xfrm>
            <a:custGeom>
              <a:avLst/>
              <a:gdLst/>
              <a:ahLst/>
              <a:cxnLst/>
              <a:rect l="l" t="t" r="r" b="b"/>
              <a:pathLst>
                <a:path w="1765" h="4133" extrusionOk="0">
                  <a:moveTo>
                    <a:pt x="425" y="1"/>
                  </a:moveTo>
                  <a:cubicBezTo>
                    <a:pt x="218" y="1"/>
                    <a:pt x="1" y="176"/>
                    <a:pt x="68" y="432"/>
                  </a:cubicBezTo>
                  <a:lnTo>
                    <a:pt x="894" y="3445"/>
                  </a:lnTo>
                  <a:lnTo>
                    <a:pt x="1028" y="3891"/>
                  </a:lnTo>
                  <a:cubicBezTo>
                    <a:pt x="1072" y="4059"/>
                    <a:pt x="1203" y="4132"/>
                    <a:pt x="1339" y="4132"/>
                  </a:cubicBezTo>
                  <a:cubicBezTo>
                    <a:pt x="1546" y="4132"/>
                    <a:pt x="1765" y="3960"/>
                    <a:pt x="1697" y="3690"/>
                  </a:cubicBezTo>
                  <a:lnTo>
                    <a:pt x="871" y="677"/>
                  </a:lnTo>
                  <a:lnTo>
                    <a:pt x="737" y="253"/>
                  </a:lnTo>
                  <a:cubicBezTo>
                    <a:pt x="693" y="76"/>
                    <a:pt x="561"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4"/>
            <p:cNvSpPr/>
            <p:nvPr/>
          </p:nvSpPr>
          <p:spPr>
            <a:xfrm flipH="1">
              <a:off x="999400" y="1320888"/>
              <a:ext cx="44125" cy="103325"/>
            </a:xfrm>
            <a:custGeom>
              <a:avLst/>
              <a:gdLst/>
              <a:ahLst/>
              <a:cxnLst/>
              <a:rect l="l" t="t" r="r" b="b"/>
              <a:pathLst>
                <a:path w="1765" h="4133" extrusionOk="0">
                  <a:moveTo>
                    <a:pt x="425" y="0"/>
                  </a:moveTo>
                  <a:cubicBezTo>
                    <a:pt x="218" y="0"/>
                    <a:pt x="1" y="175"/>
                    <a:pt x="68" y="431"/>
                  </a:cubicBezTo>
                  <a:lnTo>
                    <a:pt x="894" y="3444"/>
                  </a:lnTo>
                  <a:lnTo>
                    <a:pt x="1028" y="3890"/>
                  </a:lnTo>
                  <a:cubicBezTo>
                    <a:pt x="1072" y="4060"/>
                    <a:pt x="1206" y="4133"/>
                    <a:pt x="1343" y="4133"/>
                  </a:cubicBezTo>
                  <a:cubicBezTo>
                    <a:pt x="1549" y="4133"/>
                    <a:pt x="1764" y="3967"/>
                    <a:pt x="1697" y="3712"/>
                  </a:cubicBezTo>
                  <a:lnTo>
                    <a:pt x="871" y="676"/>
                  </a:lnTo>
                  <a:lnTo>
                    <a:pt x="737" y="252"/>
                  </a:lnTo>
                  <a:cubicBezTo>
                    <a:pt x="693" y="75"/>
                    <a:pt x="561" y="0"/>
                    <a:pt x="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4"/>
            <p:cNvSpPr/>
            <p:nvPr/>
          </p:nvSpPr>
          <p:spPr>
            <a:xfrm flipH="1">
              <a:off x="910125" y="1298563"/>
              <a:ext cx="44125" cy="103300"/>
            </a:xfrm>
            <a:custGeom>
              <a:avLst/>
              <a:gdLst/>
              <a:ahLst/>
              <a:cxnLst/>
              <a:rect l="l" t="t" r="r" b="b"/>
              <a:pathLst>
                <a:path w="1765" h="4132" extrusionOk="0">
                  <a:moveTo>
                    <a:pt x="425" y="0"/>
                  </a:moveTo>
                  <a:cubicBezTo>
                    <a:pt x="218" y="0"/>
                    <a:pt x="1" y="175"/>
                    <a:pt x="68" y="431"/>
                  </a:cubicBezTo>
                  <a:lnTo>
                    <a:pt x="916" y="3444"/>
                  </a:lnTo>
                  <a:lnTo>
                    <a:pt x="1028" y="3891"/>
                  </a:lnTo>
                  <a:cubicBezTo>
                    <a:pt x="1072" y="4058"/>
                    <a:pt x="1203" y="4132"/>
                    <a:pt x="1339" y="4132"/>
                  </a:cubicBezTo>
                  <a:cubicBezTo>
                    <a:pt x="1547" y="4132"/>
                    <a:pt x="1765" y="3960"/>
                    <a:pt x="1697" y="3690"/>
                  </a:cubicBezTo>
                  <a:lnTo>
                    <a:pt x="871" y="677"/>
                  </a:lnTo>
                  <a:lnTo>
                    <a:pt x="738" y="253"/>
                  </a:lnTo>
                  <a:cubicBezTo>
                    <a:pt x="693" y="76"/>
                    <a:pt x="561" y="0"/>
                    <a:pt x="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4"/>
            <p:cNvSpPr/>
            <p:nvPr/>
          </p:nvSpPr>
          <p:spPr>
            <a:xfrm flipH="1">
              <a:off x="820500" y="1276238"/>
              <a:ext cx="44475" cy="103300"/>
            </a:xfrm>
            <a:custGeom>
              <a:avLst/>
              <a:gdLst/>
              <a:ahLst/>
              <a:cxnLst/>
              <a:rect l="l" t="t" r="r" b="b"/>
              <a:pathLst>
                <a:path w="1779" h="4132" extrusionOk="0">
                  <a:moveTo>
                    <a:pt x="430" y="1"/>
                  </a:moveTo>
                  <a:cubicBezTo>
                    <a:pt x="218" y="1"/>
                    <a:pt x="1" y="175"/>
                    <a:pt x="68" y="431"/>
                  </a:cubicBezTo>
                  <a:lnTo>
                    <a:pt x="916" y="3444"/>
                  </a:lnTo>
                  <a:lnTo>
                    <a:pt x="1028" y="3891"/>
                  </a:lnTo>
                  <a:cubicBezTo>
                    <a:pt x="1072" y="4058"/>
                    <a:pt x="1207" y="4132"/>
                    <a:pt x="1345" y="4132"/>
                  </a:cubicBezTo>
                  <a:cubicBezTo>
                    <a:pt x="1557" y="4132"/>
                    <a:pt x="1778" y="3960"/>
                    <a:pt x="1697" y="3690"/>
                  </a:cubicBezTo>
                  <a:lnTo>
                    <a:pt x="871" y="677"/>
                  </a:lnTo>
                  <a:lnTo>
                    <a:pt x="760" y="253"/>
                  </a:lnTo>
                  <a:cubicBezTo>
                    <a:pt x="707" y="76"/>
                    <a:pt x="570"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4"/>
            <p:cNvSpPr/>
            <p:nvPr/>
          </p:nvSpPr>
          <p:spPr>
            <a:xfrm flipH="1">
              <a:off x="731225" y="1253913"/>
              <a:ext cx="44250" cy="103325"/>
            </a:xfrm>
            <a:custGeom>
              <a:avLst/>
              <a:gdLst/>
              <a:ahLst/>
              <a:cxnLst/>
              <a:rect l="l" t="t" r="r" b="b"/>
              <a:pathLst>
                <a:path w="1770" h="4133" extrusionOk="0">
                  <a:moveTo>
                    <a:pt x="423" y="1"/>
                  </a:moveTo>
                  <a:cubicBezTo>
                    <a:pt x="213" y="1"/>
                    <a:pt x="1" y="176"/>
                    <a:pt x="81" y="432"/>
                  </a:cubicBezTo>
                  <a:lnTo>
                    <a:pt x="907" y="3445"/>
                  </a:lnTo>
                  <a:lnTo>
                    <a:pt x="1019" y="3891"/>
                  </a:lnTo>
                  <a:cubicBezTo>
                    <a:pt x="1072" y="4059"/>
                    <a:pt x="1208" y="4132"/>
                    <a:pt x="1346" y="4132"/>
                  </a:cubicBezTo>
                  <a:cubicBezTo>
                    <a:pt x="1556" y="4132"/>
                    <a:pt x="1769" y="3960"/>
                    <a:pt x="1688" y="3690"/>
                  </a:cubicBezTo>
                  <a:lnTo>
                    <a:pt x="863" y="677"/>
                  </a:lnTo>
                  <a:lnTo>
                    <a:pt x="751" y="253"/>
                  </a:lnTo>
                  <a:cubicBezTo>
                    <a:pt x="698" y="76"/>
                    <a:pt x="561"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4"/>
            <p:cNvSpPr/>
            <p:nvPr/>
          </p:nvSpPr>
          <p:spPr>
            <a:xfrm flipH="1">
              <a:off x="641950" y="1231613"/>
              <a:ext cx="44250" cy="103300"/>
            </a:xfrm>
            <a:custGeom>
              <a:avLst/>
              <a:gdLst/>
              <a:ahLst/>
              <a:cxnLst/>
              <a:rect l="l" t="t" r="r" b="b"/>
              <a:pathLst>
                <a:path w="1770" h="4132" extrusionOk="0">
                  <a:moveTo>
                    <a:pt x="423" y="0"/>
                  </a:moveTo>
                  <a:cubicBezTo>
                    <a:pt x="213" y="0"/>
                    <a:pt x="1" y="175"/>
                    <a:pt x="81" y="431"/>
                  </a:cubicBezTo>
                  <a:lnTo>
                    <a:pt x="907" y="3444"/>
                  </a:lnTo>
                  <a:lnTo>
                    <a:pt x="1019" y="3890"/>
                  </a:lnTo>
                  <a:cubicBezTo>
                    <a:pt x="1063" y="4058"/>
                    <a:pt x="1198" y="4131"/>
                    <a:pt x="1336" y="4131"/>
                  </a:cubicBezTo>
                  <a:cubicBezTo>
                    <a:pt x="1548" y="4131"/>
                    <a:pt x="1769" y="3959"/>
                    <a:pt x="1688" y="3689"/>
                  </a:cubicBezTo>
                  <a:lnTo>
                    <a:pt x="863" y="676"/>
                  </a:lnTo>
                  <a:lnTo>
                    <a:pt x="751" y="252"/>
                  </a:lnTo>
                  <a:cubicBezTo>
                    <a:pt x="698" y="75"/>
                    <a:pt x="561" y="0"/>
                    <a:pt x="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4"/>
            <p:cNvSpPr/>
            <p:nvPr/>
          </p:nvSpPr>
          <p:spPr>
            <a:xfrm flipH="1">
              <a:off x="552675" y="1209288"/>
              <a:ext cx="44250" cy="103300"/>
            </a:xfrm>
            <a:custGeom>
              <a:avLst/>
              <a:gdLst/>
              <a:ahLst/>
              <a:cxnLst/>
              <a:rect l="l" t="t" r="r" b="b"/>
              <a:pathLst>
                <a:path w="1770" h="4132" extrusionOk="0">
                  <a:moveTo>
                    <a:pt x="423" y="0"/>
                  </a:moveTo>
                  <a:cubicBezTo>
                    <a:pt x="213" y="0"/>
                    <a:pt x="1" y="175"/>
                    <a:pt x="81" y="431"/>
                  </a:cubicBezTo>
                  <a:lnTo>
                    <a:pt x="907" y="3444"/>
                  </a:lnTo>
                  <a:lnTo>
                    <a:pt x="1019" y="3891"/>
                  </a:lnTo>
                  <a:cubicBezTo>
                    <a:pt x="1072" y="4058"/>
                    <a:pt x="1208" y="4132"/>
                    <a:pt x="1346" y="4132"/>
                  </a:cubicBezTo>
                  <a:cubicBezTo>
                    <a:pt x="1557" y="4132"/>
                    <a:pt x="1769" y="3960"/>
                    <a:pt x="1688" y="3690"/>
                  </a:cubicBezTo>
                  <a:lnTo>
                    <a:pt x="863" y="677"/>
                  </a:lnTo>
                  <a:lnTo>
                    <a:pt x="751" y="253"/>
                  </a:lnTo>
                  <a:cubicBezTo>
                    <a:pt x="698" y="76"/>
                    <a:pt x="561" y="0"/>
                    <a:pt x="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4"/>
            <p:cNvSpPr/>
            <p:nvPr/>
          </p:nvSpPr>
          <p:spPr>
            <a:xfrm flipH="1">
              <a:off x="463425" y="1186963"/>
              <a:ext cx="44225" cy="103350"/>
            </a:xfrm>
            <a:custGeom>
              <a:avLst/>
              <a:gdLst/>
              <a:ahLst/>
              <a:cxnLst/>
              <a:rect l="l" t="t" r="r" b="b"/>
              <a:pathLst>
                <a:path w="1769" h="4134" extrusionOk="0">
                  <a:moveTo>
                    <a:pt x="423" y="1"/>
                  </a:moveTo>
                  <a:cubicBezTo>
                    <a:pt x="213" y="1"/>
                    <a:pt x="1" y="175"/>
                    <a:pt x="81" y="431"/>
                  </a:cubicBezTo>
                  <a:lnTo>
                    <a:pt x="907" y="3444"/>
                  </a:lnTo>
                  <a:lnTo>
                    <a:pt x="1019" y="3891"/>
                  </a:lnTo>
                  <a:cubicBezTo>
                    <a:pt x="1072" y="4060"/>
                    <a:pt x="1211" y="4133"/>
                    <a:pt x="1350" y="4133"/>
                  </a:cubicBezTo>
                  <a:cubicBezTo>
                    <a:pt x="1559" y="4133"/>
                    <a:pt x="1769" y="3967"/>
                    <a:pt x="1688" y="3712"/>
                  </a:cubicBezTo>
                  <a:lnTo>
                    <a:pt x="863" y="677"/>
                  </a:lnTo>
                  <a:lnTo>
                    <a:pt x="751" y="253"/>
                  </a:lnTo>
                  <a:cubicBezTo>
                    <a:pt x="698" y="76"/>
                    <a:pt x="561"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flipH="1">
              <a:off x="1322475" y="1395388"/>
              <a:ext cx="34050" cy="66725"/>
            </a:xfrm>
            <a:custGeom>
              <a:avLst/>
              <a:gdLst/>
              <a:ahLst/>
              <a:cxnLst/>
              <a:rect l="l" t="t" r="r" b="b"/>
              <a:pathLst>
                <a:path w="1362" h="2669" extrusionOk="0">
                  <a:moveTo>
                    <a:pt x="395" y="0"/>
                  </a:moveTo>
                  <a:cubicBezTo>
                    <a:pt x="361" y="0"/>
                    <a:pt x="326" y="6"/>
                    <a:pt x="290" y="18"/>
                  </a:cubicBezTo>
                  <a:cubicBezTo>
                    <a:pt x="112" y="85"/>
                    <a:pt x="0" y="263"/>
                    <a:pt x="67" y="442"/>
                  </a:cubicBezTo>
                  <a:lnTo>
                    <a:pt x="558" y="2160"/>
                  </a:lnTo>
                  <a:lnTo>
                    <a:pt x="625" y="2428"/>
                  </a:lnTo>
                  <a:cubicBezTo>
                    <a:pt x="680" y="2556"/>
                    <a:pt x="809" y="2669"/>
                    <a:pt x="965" y="2669"/>
                  </a:cubicBezTo>
                  <a:cubicBezTo>
                    <a:pt x="999" y="2669"/>
                    <a:pt x="1035" y="2663"/>
                    <a:pt x="1071" y="2651"/>
                  </a:cubicBezTo>
                  <a:cubicBezTo>
                    <a:pt x="1250" y="2607"/>
                    <a:pt x="1361" y="2428"/>
                    <a:pt x="1295" y="2227"/>
                  </a:cubicBezTo>
                  <a:lnTo>
                    <a:pt x="803" y="509"/>
                  </a:lnTo>
                  <a:lnTo>
                    <a:pt x="737" y="263"/>
                  </a:lnTo>
                  <a:cubicBezTo>
                    <a:pt x="682" y="117"/>
                    <a:pt x="551" y="0"/>
                    <a:pt x="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flipH="1">
              <a:off x="1233200" y="1373063"/>
              <a:ext cx="34050" cy="67100"/>
            </a:xfrm>
            <a:custGeom>
              <a:avLst/>
              <a:gdLst/>
              <a:ahLst/>
              <a:cxnLst/>
              <a:rect l="l" t="t" r="r" b="b"/>
              <a:pathLst>
                <a:path w="1362" h="2684" extrusionOk="0">
                  <a:moveTo>
                    <a:pt x="387" y="0"/>
                  </a:moveTo>
                  <a:cubicBezTo>
                    <a:pt x="355" y="0"/>
                    <a:pt x="322" y="6"/>
                    <a:pt x="290" y="18"/>
                  </a:cubicBezTo>
                  <a:cubicBezTo>
                    <a:pt x="112" y="85"/>
                    <a:pt x="0" y="263"/>
                    <a:pt x="67" y="442"/>
                  </a:cubicBezTo>
                  <a:lnTo>
                    <a:pt x="558" y="2160"/>
                  </a:lnTo>
                  <a:lnTo>
                    <a:pt x="625" y="2428"/>
                  </a:lnTo>
                  <a:cubicBezTo>
                    <a:pt x="682" y="2580"/>
                    <a:pt x="820" y="2684"/>
                    <a:pt x="983" y="2684"/>
                  </a:cubicBezTo>
                  <a:cubicBezTo>
                    <a:pt x="1012" y="2684"/>
                    <a:pt x="1041" y="2680"/>
                    <a:pt x="1071" y="2674"/>
                  </a:cubicBezTo>
                  <a:cubicBezTo>
                    <a:pt x="1250" y="2607"/>
                    <a:pt x="1362" y="2428"/>
                    <a:pt x="1295" y="2227"/>
                  </a:cubicBezTo>
                  <a:lnTo>
                    <a:pt x="804" y="509"/>
                  </a:lnTo>
                  <a:lnTo>
                    <a:pt x="737" y="263"/>
                  </a:lnTo>
                  <a:cubicBezTo>
                    <a:pt x="682" y="117"/>
                    <a:pt x="536"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p:nvPr/>
          </p:nvSpPr>
          <p:spPr>
            <a:xfrm flipH="1">
              <a:off x="1143925" y="1350738"/>
              <a:ext cx="34050" cy="66750"/>
            </a:xfrm>
            <a:custGeom>
              <a:avLst/>
              <a:gdLst/>
              <a:ahLst/>
              <a:cxnLst/>
              <a:rect l="l" t="t" r="r" b="b"/>
              <a:pathLst>
                <a:path w="1362" h="2670" extrusionOk="0">
                  <a:moveTo>
                    <a:pt x="410" y="1"/>
                  </a:moveTo>
                  <a:cubicBezTo>
                    <a:pt x="377" y="1"/>
                    <a:pt x="345" y="6"/>
                    <a:pt x="313" y="18"/>
                  </a:cubicBezTo>
                  <a:cubicBezTo>
                    <a:pt x="112" y="85"/>
                    <a:pt x="0" y="264"/>
                    <a:pt x="67" y="442"/>
                  </a:cubicBezTo>
                  <a:lnTo>
                    <a:pt x="558" y="2161"/>
                  </a:lnTo>
                  <a:lnTo>
                    <a:pt x="647" y="2429"/>
                  </a:lnTo>
                  <a:cubicBezTo>
                    <a:pt x="684" y="2556"/>
                    <a:pt x="825" y="2669"/>
                    <a:pt x="973" y="2669"/>
                  </a:cubicBezTo>
                  <a:cubicBezTo>
                    <a:pt x="1006" y="2669"/>
                    <a:pt x="1039" y="2664"/>
                    <a:pt x="1071" y="2652"/>
                  </a:cubicBezTo>
                  <a:cubicBezTo>
                    <a:pt x="1250" y="2607"/>
                    <a:pt x="1362" y="2429"/>
                    <a:pt x="1317" y="2228"/>
                  </a:cubicBezTo>
                  <a:lnTo>
                    <a:pt x="804" y="509"/>
                  </a:lnTo>
                  <a:lnTo>
                    <a:pt x="737" y="264"/>
                  </a:lnTo>
                  <a:cubicBezTo>
                    <a:pt x="700" y="117"/>
                    <a:pt x="558"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4"/>
            <p:cNvSpPr/>
            <p:nvPr/>
          </p:nvSpPr>
          <p:spPr>
            <a:xfrm flipH="1">
              <a:off x="1054650" y="1328413"/>
              <a:ext cx="34050" cy="67125"/>
            </a:xfrm>
            <a:custGeom>
              <a:avLst/>
              <a:gdLst/>
              <a:ahLst/>
              <a:cxnLst/>
              <a:rect l="l" t="t" r="r" b="b"/>
              <a:pathLst>
                <a:path w="1362" h="2685" extrusionOk="0">
                  <a:moveTo>
                    <a:pt x="410" y="1"/>
                  </a:moveTo>
                  <a:cubicBezTo>
                    <a:pt x="377" y="1"/>
                    <a:pt x="345" y="6"/>
                    <a:pt x="313" y="18"/>
                  </a:cubicBezTo>
                  <a:cubicBezTo>
                    <a:pt x="134" y="85"/>
                    <a:pt x="0" y="264"/>
                    <a:pt x="67" y="442"/>
                  </a:cubicBezTo>
                  <a:lnTo>
                    <a:pt x="558" y="2161"/>
                  </a:lnTo>
                  <a:lnTo>
                    <a:pt x="647" y="2429"/>
                  </a:lnTo>
                  <a:cubicBezTo>
                    <a:pt x="685" y="2581"/>
                    <a:pt x="836" y="2684"/>
                    <a:pt x="991" y="2684"/>
                  </a:cubicBezTo>
                  <a:cubicBezTo>
                    <a:pt x="1018" y="2684"/>
                    <a:pt x="1045" y="2681"/>
                    <a:pt x="1071" y="2674"/>
                  </a:cubicBezTo>
                  <a:cubicBezTo>
                    <a:pt x="1250" y="2607"/>
                    <a:pt x="1362" y="2429"/>
                    <a:pt x="1317" y="2228"/>
                  </a:cubicBezTo>
                  <a:lnTo>
                    <a:pt x="804" y="509"/>
                  </a:lnTo>
                  <a:lnTo>
                    <a:pt x="737" y="264"/>
                  </a:lnTo>
                  <a:cubicBezTo>
                    <a:pt x="700" y="117"/>
                    <a:pt x="558"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4"/>
            <p:cNvSpPr/>
            <p:nvPr/>
          </p:nvSpPr>
          <p:spPr>
            <a:xfrm flipH="1">
              <a:off x="965375" y="1306113"/>
              <a:ext cx="34050" cy="67075"/>
            </a:xfrm>
            <a:custGeom>
              <a:avLst/>
              <a:gdLst/>
              <a:ahLst/>
              <a:cxnLst/>
              <a:rect l="l" t="t" r="r" b="b"/>
              <a:pathLst>
                <a:path w="1362" h="2683" extrusionOk="0">
                  <a:moveTo>
                    <a:pt x="410" y="0"/>
                  </a:moveTo>
                  <a:cubicBezTo>
                    <a:pt x="377" y="0"/>
                    <a:pt x="345" y="6"/>
                    <a:pt x="313" y="18"/>
                  </a:cubicBezTo>
                  <a:cubicBezTo>
                    <a:pt x="134" y="85"/>
                    <a:pt x="0" y="263"/>
                    <a:pt x="67" y="442"/>
                  </a:cubicBezTo>
                  <a:lnTo>
                    <a:pt x="558" y="2160"/>
                  </a:lnTo>
                  <a:lnTo>
                    <a:pt x="647" y="2428"/>
                  </a:lnTo>
                  <a:cubicBezTo>
                    <a:pt x="686" y="2564"/>
                    <a:pt x="842" y="2682"/>
                    <a:pt x="1000" y="2682"/>
                  </a:cubicBezTo>
                  <a:cubicBezTo>
                    <a:pt x="1024" y="2682"/>
                    <a:pt x="1048" y="2679"/>
                    <a:pt x="1071" y="2674"/>
                  </a:cubicBezTo>
                  <a:cubicBezTo>
                    <a:pt x="1250" y="2607"/>
                    <a:pt x="1362" y="2428"/>
                    <a:pt x="1317" y="2227"/>
                  </a:cubicBezTo>
                  <a:lnTo>
                    <a:pt x="804" y="509"/>
                  </a:lnTo>
                  <a:lnTo>
                    <a:pt x="737" y="263"/>
                  </a:lnTo>
                  <a:cubicBezTo>
                    <a:pt x="700" y="117"/>
                    <a:pt x="558"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flipH="1">
              <a:off x="875550" y="1283788"/>
              <a:ext cx="34600" cy="66750"/>
            </a:xfrm>
            <a:custGeom>
              <a:avLst/>
              <a:gdLst/>
              <a:ahLst/>
              <a:cxnLst/>
              <a:rect l="l" t="t" r="r" b="b"/>
              <a:pathLst>
                <a:path w="1384" h="2670" extrusionOk="0">
                  <a:moveTo>
                    <a:pt x="410" y="0"/>
                  </a:moveTo>
                  <a:cubicBezTo>
                    <a:pt x="377" y="0"/>
                    <a:pt x="345" y="6"/>
                    <a:pt x="313" y="18"/>
                  </a:cubicBezTo>
                  <a:cubicBezTo>
                    <a:pt x="134" y="85"/>
                    <a:pt x="0" y="263"/>
                    <a:pt x="67" y="442"/>
                  </a:cubicBezTo>
                  <a:lnTo>
                    <a:pt x="580" y="2160"/>
                  </a:lnTo>
                  <a:lnTo>
                    <a:pt x="647" y="2428"/>
                  </a:lnTo>
                  <a:cubicBezTo>
                    <a:pt x="684" y="2556"/>
                    <a:pt x="825" y="2669"/>
                    <a:pt x="973" y="2669"/>
                  </a:cubicBezTo>
                  <a:cubicBezTo>
                    <a:pt x="1006" y="2669"/>
                    <a:pt x="1039" y="2664"/>
                    <a:pt x="1072" y="2651"/>
                  </a:cubicBezTo>
                  <a:cubicBezTo>
                    <a:pt x="1250" y="2607"/>
                    <a:pt x="1384" y="2428"/>
                    <a:pt x="1317" y="2227"/>
                  </a:cubicBezTo>
                  <a:lnTo>
                    <a:pt x="804" y="509"/>
                  </a:lnTo>
                  <a:lnTo>
                    <a:pt x="737" y="263"/>
                  </a:lnTo>
                  <a:cubicBezTo>
                    <a:pt x="700" y="117"/>
                    <a:pt x="558"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flipH="1">
              <a:off x="786250" y="1261463"/>
              <a:ext cx="34075" cy="67075"/>
            </a:xfrm>
            <a:custGeom>
              <a:avLst/>
              <a:gdLst/>
              <a:ahLst/>
              <a:cxnLst/>
              <a:rect l="l" t="t" r="r" b="b"/>
              <a:pathLst>
                <a:path w="1363" h="2683" extrusionOk="0">
                  <a:moveTo>
                    <a:pt x="388" y="1"/>
                  </a:moveTo>
                  <a:cubicBezTo>
                    <a:pt x="355" y="1"/>
                    <a:pt x="323" y="6"/>
                    <a:pt x="291" y="18"/>
                  </a:cubicBezTo>
                  <a:cubicBezTo>
                    <a:pt x="112" y="85"/>
                    <a:pt x="1" y="264"/>
                    <a:pt x="45" y="442"/>
                  </a:cubicBezTo>
                  <a:lnTo>
                    <a:pt x="559" y="2161"/>
                  </a:lnTo>
                  <a:lnTo>
                    <a:pt x="625" y="2429"/>
                  </a:lnTo>
                  <a:cubicBezTo>
                    <a:pt x="664" y="2564"/>
                    <a:pt x="820" y="2683"/>
                    <a:pt x="978" y="2683"/>
                  </a:cubicBezTo>
                  <a:cubicBezTo>
                    <a:pt x="1002" y="2683"/>
                    <a:pt x="1026" y="2680"/>
                    <a:pt x="1050" y="2674"/>
                  </a:cubicBezTo>
                  <a:cubicBezTo>
                    <a:pt x="1228" y="2607"/>
                    <a:pt x="1362" y="2429"/>
                    <a:pt x="1295" y="2228"/>
                  </a:cubicBezTo>
                  <a:lnTo>
                    <a:pt x="782" y="509"/>
                  </a:lnTo>
                  <a:lnTo>
                    <a:pt x="715" y="264"/>
                  </a:lnTo>
                  <a:cubicBezTo>
                    <a:pt x="678" y="117"/>
                    <a:pt x="536"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flipH="1">
              <a:off x="696975" y="1239138"/>
              <a:ext cx="34075" cy="66750"/>
            </a:xfrm>
            <a:custGeom>
              <a:avLst/>
              <a:gdLst/>
              <a:ahLst/>
              <a:cxnLst/>
              <a:rect l="l" t="t" r="r" b="b"/>
              <a:pathLst>
                <a:path w="1363" h="2670" extrusionOk="0">
                  <a:moveTo>
                    <a:pt x="388" y="1"/>
                  </a:moveTo>
                  <a:cubicBezTo>
                    <a:pt x="355" y="1"/>
                    <a:pt x="323" y="6"/>
                    <a:pt x="291" y="18"/>
                  </a:cubicBezTo>
                  <a:cubicBezTo>
                    <a:pt x="112" y="85"/>
                    <a:pt x="1" y="264"/>
                    <a:pt x="45" y="442"/>
                  </a:cubicBezTo>
                  <a:lnTo>
                    <a:pt x="559" y="2161"/>
                  </a:lnTo>
                  <a:lnTo>
                    <a:pt x="626" y="2429"/>
                  </a:lnTo>
                  <a:cubicBezTo>
                    <a:pt x="662" y="2557"/>
                    <a:pt x="803" y="2670"/>
                    <a:pt x="951" y="2670"/>
                  </a:cubicBezTo>
                  <a:cubicBezTo>
                    <a:pt x="984" y="2670"/>
                    <a:pt x="1017" y="2664"/>
                    <a:pt x="1050" y="2652"/>
                  </a:cubicBezTo>
                  <a:cubicBezTo>
                    <a:pt x="1228" y="2607"/>
                    <a:pt x="1362" y="2429"/>
                    <a:pt x="1295" y="2228"/>
                  </a:cubicBezTo>
                  <a:lnTo>
                    <a:pt x="782" y="509"/>
                  </a:lnTo>
                  <a:lnTo>
                    <a:pt x="715" y="264"/>
                  </a:lnTo>
                  <a:cubicBezTo>
                    <a:pt x="678" y="117"/>
                    <a:pt x="536"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p:cNvSpPr/>
            <p:nvPr/>
          </p:nvSpPr>
          <p:spPr>
            <a:xfrm flipH="1">
              <a:off x="607700" y="1216838"/>
              <a:ext cx="34075" cy="67100"/>
            </a:xfrm>
            <a:custGeom>
              <a:avLst/>
              <a:gdLst/>
              <a:ahLst/>
              <a:cxnLst/>
              <a:rect l="l" t="t" r="r" b="b"/>
              <a:pathLst>
                <a:path w="1363" h="2684" extrusionOk="0">
                  <a:moveTo>
                    <a:pt x="388" y="0"/>
                  </a:moveTo>
                  <a:cubicBezTo>
                    <a:pt x="355" y="0"/>
                    <a:pt x="323" y="6"/>
                    <a:pt x="291" y="18"/>
                  </a:cubicBezTo>
                  <a:cubicBezTo>
                    <a:pt x="112" y="85"/>
                    <a:pt x="1" y="263"/>
                    <a:pt x="45" y="442"/>
                  </a:cubicBezTo>
                  <a:lnTo>
                    <a:pt x="559" y="2160"/>
                  </a:lnTo>
                  <a:lnTo>
                    <a:pt x="626" y="2428"/>
                  </a:lnTo>
                  <a:cubicBezTo>
                    <a:pt x="664" y="2580"/>
                    <a:pt x="815" y="2683"/>
                    <a:pt x="969" y="2683"/>
                  </a:cubicBezTo>
                  <a:cubicBezTo>
                    <a:pt x="996" y="2683"/>
                    <a:pt x="1023" y="2680"/>
                    <a:pt x="1050" y="2674"/>
                  </a:cubicBezTo>
                  <a:cubicBezTo>
                    <a:pt x="1228" y="2607"/>
                    <a:pt x="1362" y="2428"/>
                    <a:pt x="1295" y="2227"/>
                  </a:cubicBezTo>
                  <a:lnTo>
                    <a:pt x="782" y="509"/>
                  </a:lnTo>
                  <a:lnTo>
                    <a:pt x="715" y="263"/>
                  </a:lnTo>
                  <a:cubicBezTo>
                    <a:pt x="678" y="116"/>
                    <a:pt x="536"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p:cNvSpPr/>
            <p:nvPr/>
          </p:nvSpPr>
          <p:spPr>
            <a:xfrm flipH="1">
              <a:off x="518425" y="1194513"/>
              <a:ext cx="34075" cy="66750"/>
            </a:xfrm>
            <a:custGeom>
              <a:avLst/>
              <a:gdLst/>
              <a:ahLst/>
              <a:cxnLst/>
              <a:rect l="l" t="t" r="r" b="b"/>
              <a:pathLst>
                <a:path w="1363" h="2670" extrusionOk="0">
                  <a:moveTo>
                    <a:pt x="388" y="0"/>
                  </a:moveTo>
                  <a:cubicBezTo>
                    <a:pt x="356" y="0"/>
                    <a:pt x="323" y="6"/>
                    <a:pt x="291" y="18"/>
                  </a:cubicBezTo>
                  <a:cubicBezTo>
                    <a:pt x="112" y="85"/>
                    <a:pt x="1" y="263"/>
                    <a:pt x="45" y="442"/>
                  </a:cubicBezTo>
                  <a:lnTo>
                    <a:pt x="559" y="2160"/>
                  </a:lnTo>
                  <a:lnTo>
                    <a:pt x="626" y="2428"/>
                  </a:lnTo>
                  <a:cubicBezTo>
                    <a:pt x="662" y="2556"/>
                    <a:pt x="803" y="2669"/>
                    <a:pt x="951" y="2669"/>
                  </a:cubicBezTo>
                  <a:cubicBezTo>
                    <a:pt x="984" y="2669"/>
                    <a:pt x="1017" y="2664"/>
                    <a:pt x="1050" y="2651"/>
                  </a:cubicBezTo>
                  <a:cubicBezTo>
                    <a:pt x="1228" y="2607"/>
                    <a:pt x="1362" y="2428"/>
                    <a:pt x="1295" y="2227"/>
                  </a:cubicBezTo>
                  <a:lnTo>
                    <a:pt x="804" y="509"/>
                  </a:lnTo>
                  <a:lnTo>
                    <a:pt x="715" y="263"/>
                  </a:lnTo>
                  <a:cubicBezTo>
                    <a:pt x="678" y="117"/>
                    <a:pt x="536"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2"/>
          <p:cNvSpPr txBox="1">
            <a:spLocks noGrp="1"/>
          </p:cNvSpPr>
          <p:nvPr>
            <p:ph type="subTitle" idx="1"/>
          </p:nvPr>
        </p:nvSpPr>
        <p:spPr>
          <a:xfrm>
            <a:off x="1314190" y="1764045"/>
            <a:ext cx="7713900" cy="138117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Flutter – App Development </a:t>
            </a:r>
          </a:p>
          <a:p>
            <a:pPr marL="285750" lvl="0" indent="-285750" algn="l" rtl="0">
              <a:spcBef>
                <a:spcPts val="0"/>
              </a:spcBef>
              <a:spcAft>
                <a:spcPts val="0"/>
              </a:spcAft>
              <a:buFont typeface="Arial" panose="020B0604020202020204" pitchFamily="34" charset="0"/>
              <a:buChar char="•"/>
            </a:pPr>
            <a:r>
              <a:rPr lang="en-US" dirty="0"/>
              <a:t>Firebase – Authentication and data handling </a:t>
            </a:r>
          </a:p>
          <a:p>
            <a:pPr marL="285750" lvl="0" indent="-285750" algn="l" rtl="0">
              <a:spcBef>
                <a:spcPts val="0"/>
              </a:spcBef>
              <a:spcAft>
                <a:spcPts val="0"/>
              </a:spcAft>
              <a:buFont typeface="Arial" panose="020B0604020202020204" pitchFamily="34" charset="0"/>
              <a:buChar char="•"/>
            </a:pPr>
            <a:r>
              <a:rPr lang="en-US" dirty="0"/>
              <a:t>R – data visualization</a:t>
            </a:r>
          </a:p>
          <a:p>
            <a:pPr marL="285750" lvl="0" indent="-285750" algn="l" rtl="0">
              <a:spcBef>
                <a:spcPts val="0"/>
              </a:spcBef>
              <a:spcAft>
                <a:spcPts val="0"/>
              </a:spcAft>
              <a:buFont typeface="Arial" panose="020B0604020202020204" pitchFamily="34" charset="0"/>
              <a:buChar char="•"/>
            </a:pPr>
            <a:r>
              <a:rPr lang="en-US" dirty="0" err="1"/>
              <a:t>Figma</a:t>
            </a:r>
            <a:r>
              <a:rPr lang="en-US" dirty="0"/>
              <a:t> software – UI</a:t>
            </a:r>
          </a:p>
          <a:p>
            <a:pPr marL="285750" lvl="0" indent="-285750" algn="l" rtl="0">
              <a:spcBef>
                <a:spcPts val="0"/>
              </a:spcBef>
              <a:spcAft>
                <a:spcPts val="0"/>
              </a:spcAft>
              <a:buFont typeface="Arial" panose="020B0604020202020204" pitchFamily="34" charset="0"/>
              <a:buChar char="•"/>
            </a:pPr>
            <a:r>
              <a:rPr lang="en-US" dirty="0"/>
              <a:t>Google cloud - CL/CI</a:t>
            </a:r>
            <a:br>
              <a:rPr lang="en-US" dirty="0"/>
            </a:br>
            <a:endParaRPr lang="en-US" dirty="0"/>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endParaRPr dirty="0"/>
          </a:p>
        </p:txBody>
      </p:sp>
      <p:sp>
        <p:nvSpPr>
          <p:cNvPr id="580" name="Google Shape;580;p42"/>
          <p:cNvSpPr txBox="1">
            <a:spLocks noGrp="1"/>
          </p:cNvSpPr>
          <p:nvPr>
            <p:ph type="title"/>
          </p:nvPr>
        </p:nvSpPr>
        <p:spPr>
          <a:xfrm>
            <a:off x="1536450" y="534999"/>
            <a:ext cx="6071100" cy="91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Technology used:</a:t>
            </a:r>
            <a:endParaRPr dirty="0"/>
          </a:p>
        </p:txBody>
      </p:sp>
      <p:sp>
        <p:nvSpPr>
          <p:cNvPr id="587" name="Google Shape;587;p42"/>
          <p:cNvSpPr/>
          <p:nvPr/>
        </p:nvSpPr>
        <p:spPr>
          <a:xfrm rot="-988024" flipH="1">
            <a:off x="8181185" y="3092847"/>
            <a:ext cx="425451" cy="404187"/>
          </a:xfrm>
          <a:prstGeom prst="star5">
            <a:avLst>
              <a:gd name="adj" fmla="val 19098"/>
              <a:gd name="hf" fmla="val 105146"/>
              <a:gd name="vf" fmla="val 11055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44"/>
          <p:cNvSpPr txBox="1">
            <a:spLocks noGrp="1"/>
          </p:cNvSpPr>
          <p:nvPr>
            <p:ph type="title"/>
          </p:nvPr>
        </p:nvSpPr>
        <p:spPr>
          <a:xfrm>
            <a:off x="2031718" y="2578499"/>
            <a:ext cx="5233588" cy="110569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Marketing/ media ideas</a:t>
            </a:r>
            <a:endParaRPr dirty="0"/>
          </a:p>
        </p:txBody>
      </p:sp>
      <p:sp>
        <p:nvSpPr>
          <p:cNvPr id="604" name="Google Shape;604;p44"/>
          <p:cNvSpPr txBox="1">
            <a:spLocks noGrp="1"/>
          </p:cNvSpPr>
          <p:nvPr>
            <p:ph type="title" idx="2"/>
          </p:nvPr>
        </p:nvSpPr>
        <p:spPr>
          <a:xfrm>
            <a:off x="3750094" y="1896725"/>
            <a:ext cx="1701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05</a:t>
            </a:r>
            <a:endParaRPr dirty="0"/>
          </a:p>
        </p:txBody>
      </p:sp>
      <p:grpSp>
        <p:nvGrpSpPr>
          <p:cNvPr id="606" name="Google Shape;606;p44"/>
          <p:cNvGrpSpPr/>
          <p:nvPr/>
        </p:nvGrpSpPr>
        <p:grpSpPr>
          <a:xfrm>
            <a:off x="8058938" y="1577725"/>
            <a:ext cx="739900" cy="739900"/>
            <a:chOff x="4508300" y="2870875"/>
            <a:chExt cx="739900" cy="739900"/>
          </a:xfrm>
        </p:grpSpPr>
        <p:sp>
          <p:nvSpPr>
            <p:cNvPr id="607" name="Google Shape;607;p44"/>
            <p:cNvSpPr/>
            <p:nvPr/>
          </p:nvSpPr>
          <p:spPr>
            <a:xfrm>
              <a:off x="4874875" y="2870875"/>
              <a:ext cx="6725" cy="739900"/>
            </a:xfrm>
            <a:custGeom>
              <a:avLst/>
              <a:gdLst/>
              <a:ahLst/>
              <a:cxnLst/>
              <a:rect l="l" t="t" r="r" b="b"/>
              <a:pathLst>
                <a:path w="269" h="29596" extrusionOk="0">
                  <a:moveTo>
                    <a:pt x="1" y="1"/>
                  </a:moveTo>
                  <a:lnTo>
                    <a:pt x="1" y="29596"/>
                  </a:lnTo>
                  <a:lnTo>
                    <a:pt x="269" y="29596"/>
                  </a:lnTo>
                  <a:lnTo>
                    <a:pt x="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4"/>
            <p:cNvSpPr/>
            <p:nvPr/>
          </p:nvSpPr>
          <p:spPr>
            <a:xfrm>
              <a:off x="4508300" y="3237475"/>
              <a:ext cx="739900" cy="7275"/>
            </a:xfrm>
            <a:custGeom>
              <a:avLst/>
              <a:gdLst/>
              <a:ahLst/>
              <a:cxnLst/>
              <a:rect l="l" t="t" r="r" b="b"/>
              <a:pathLst>
                <a:path w="29596" h="291" extrusionOk="0">
                  <a:moveTo>
                    <a:pt x="0" y="0"/>
                  </a:moveTo>
                  <a:lnTo>
                    <a:pt x="0" y="290"/>
                  </a:lnTo>
                  <a:lnTo>
                    <a:pt x="29595" y="290"/>
                  </a:lnTo>
                  <a:lnTo>
                    <a:pt x="295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4"/>
            <p:cNvSpPr/>
            <p:nvPr/>
          </p:nvSpPr>
          <p:spPr>
            <a:xfrm>
              <a:off x="4614300" y="2976900"/>
              <a:ext cx="528425" cy="528425"/>
            </a:xfrm>
            <a:custGeom>
              <a:avLst/>
              <a:gdLst/>
              <a:ahLst/>
              <a:cxnLst/>
              <a:rect l="l" t="t" r="r" b="b"/>
              <a:pathLst>
                <a:path w="21137" h="21137" extrusionOk="0">
                  <a:moveTo>
                    <a:pt x="202" y="0"/>
                  </a:moveTo>
                  <a:lnTo>
                    <a:pt x="1" y="201"/>
                  </a:lnTo>
                  <a:lnTo>
                    <a:pt x="20936" y="21136"/>
                  </a:lnTo>
                  <a:lnTo>
                    <a:pt x="21137" y="20935"/>
                  </a:lnTo>
                  <a:lnTo>
                    <a:pt x="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p:cNvSpPr/>
            <p:nvPr/>
          </p:nvSpPr>
          <p:spPr>
            <a:xfrm>
              <a:off x="4614300" y="3238575"/>
              <a:ext cx="266750" cy="266750"/>
            </a:xfrm>
            <a:custGeom>
              <a:avLst/>
              <a:gdLst/>
              <a:ahLst/>
              <a:cxnLst/>
              <a:rect l="l" t="t" r="r" b="b"/>
              <a:pathLst>
                <a:path w="10670" h="10670" extrusionOk="0">
                  <a:moveTo>
                    <a:pt x="10468" y="1"/>
                  </a:moveTo>
                  <a:lnTo>
                    <a:pt x="1" y="10468"/>
                  </a:lnTo>
                  <a:lnTo>
                    <a:pt x="202" y="10669"/>
                  </a:lnTo>
                  <a:lnTo>
                    <a:pt x="10669" y="202"/>
                  </a:lnTo>
                  <a:lnTo>
                    <a:pt x="104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44"/>
          <p:cNvGrpSpPr/>
          <p:nvPr/>
        </p:nvGrpSpPr>
        <p:grpSpPr>
          <a:xfrm>
            <a:off x="309750" y="1145288"/>
            <a:ext cx="1199675" cy="556875"/>
            <a:chOff x="309750" y="1145288"/>
            <a:chExt cx="1199675" cy="556875"/>
          </a:xfrm>
        </p:grpSpPr>
        <p:sp>
          <p:nvSpPr>
            <p:cNvPr id="612" name="Google Shape;612;p44"/>
            <p:cNvSpPr/>
            <p:nvPr/>
          </p:nvSpPr>
          <p:spPr>
            <a:xfrm flipH="1">
              <a:off x="309750" y="1145288"/>
              <a:ext cx="1199675" cy="556875"/>
            </a:xfrm>
            <a:custGeom>
              <a:avLst/>
              <a:gdLst/>
              <a:ahLst/>
              <a:cxnLst/>
              <a:rect l="l" t="t" r="r" b="b"/>
              <a:pathLst>
                <a:path w="47987" h="22275" extrusionOk="0">
                  <a:moveTo>
                    <a:pt x="1" y="12075"/>
                  </a:moveTo>
                  <a:cubicBezTo>
                    <a:pt x="692" y="15423"/>
                    <a:pt x="1741" y="18927"/>
                    <a:pt x="2456" y="22275"/>
                  </a:cubicBezTo>
                  <a:cubicBezTo>
                    <a:pt x="9642" y="20757"/>
                    <a:pt x="41782" y="12678"/>
                    <a:pt x="47473" y="10870"/>
                  </a:cubicBezTo>
                  <a:cubicBezTo>
                    <a:pt x="47986" y="10713"/>
                    <a:pt x="46714" y="5736"/>
                    <a:pt x="45174" y="759"/>
                  </a:cubicBezTo>
                  <a:cubicBezTo>
                    <a:pt x="44929" y="0"/>
                    <a:pt x="7053" y="10312"/>
                    <a:pt x="1" y="12075"/>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p:cNvSpPr/>
            <p:nvPr/>
          </p:nvSpPr>
          <p:spPr>
            <a:xfrm flipH="1">
              <a:off x="407950" y="1166888"/>
              <a:ext cx="1047125" cy="404950"/>
            </a:xfrm>
            <a:custGeom>
              <a:avLst/>
              <a:gdLst/>
              <a:ahLst/>
              <a:cxnLst/>
              <a:rect l="l" t="t" r="r" b="b"/>
              <a:pathLst>
                <a:path w="41885" h="16198" extrusionOk="0">
                  <a:moveTo>
                    <a:pt x="41259" y="5469"/>
                  </a:moveTo>
                  <a:cubicBezTo>
                    <a:pt x="41263" y="5469"/>
                    <a:pt x="41262" y="5472"/>
                    <a:pt x="41248" y="5473"/>
                  </a:cubicBezTo>
                  <a:lnTo>
                    <a:pt x="41248" y="5473"/>
                  </a:lnTo>
                  <a:cubicBezTo>
                    <a:pt x="41252" y="5470"/>
                    <a:pt x="41257" y="5469"/>
                    <a:pt x="41259" y="5469"/>
                  </a:cubicBezTo>
                  <a:close/>
                  <a:moveTo>
                    <a:pt x="41140" y="5550"/>
                  </a:moveTo>
                  <a:cubicBezTo>
                    <a:pt x="41139" y="5552"/>
                    <a:pt x="41138" y="5553"/>
                    <a:pt x="41139" y="5553"/>
                  </a:cubicBezTo>
                  <a:cubicBezTo>
                    <a:pt x="41139" y="5553"/>
                    <a:pt x="41140" y="5552"/>
                    <a:pt x="41141" y="5551"/>
                  </a:cubicBezTo>
                  <a:lnTo>
                    <a:pt x="41141" y="5551"/>
                  </a:lnTo>
                  <a:cubicBezTo>
                    <a:pt x="41143" y="5555"/>
                    <a:pt x="41145" y="5559"/>
                    <a:pt x="41148" y="5564"/>
                  </a:cubicBezTo>
                  <a:cubicBezTo>
                    <a:pt x="41158" y="5584"/>
                    <a:pt x="41145" y="5595"/>
                    <a:pt x="41135" y="5595"/>
                  </a:cubicBezTo>
                  <a:cubicBezTo>
                    <a:pt x="41122" y="5595"/>
                    <a:pt x="41113" y="5581"/>
                    <a:pt x="41140" y="5550"/>
                  </a:cubicBezTo>
                  <a:close/>
                  <a:moveTo>
                    <a:pt x="40485" y="0"/>
                  </a:moveTo>
                  <a:cubicBezTo>
                    <a:pt x="40275" y="0"/>
                    <a:pt x="40063" y="175"/>
                    <a:pt x="40143" y="431"/>
                  </a:cubicBezTo>
                  <a:cubicBezTo>
                    <a:pt x="40478" y="1636"/>
                    <a:pt x="40791" y="2864"/>
                    <a:pt x="41014" y="4114"/>
                  </a:cubicBezTo>
                  <a:cubicBezTo>
                    <a:pt x="41081" y="4448"/>
                    <a:pt x="41125" y="4783"/>
                    <a:pt x="41148" y="5118"/>
                  </a:cubicBezTo>
                  <a:cubicBezTo>
                    <a:pt x="41170" y="5252"/>
                    <a:pt x="41170" y="5363"/>
                    <a:pt x="41170" y="5475"/>
                  </a:cubicBezTo>
                  <a:cubicBezTo>
                    <a:pt x="41168" y="5482"/>
                    <a:pt x="41167" y="5488"/>
                    <a:pt x="41165" y="5493"/>
                  </a:cubicBezTo>
                  <a:lnTo>
                    <a:pt x="41165" y="5493"/>
                  </a:lnTo>
                  <a:cubicBezTo>
                    <a:pt x="41137" y="5500"/>
                    <a:pt x="41109" y="5506"/>
                    <a:pt x="41081" y="5520"/>
                  </a:cubicBezTo>
                  <a:cubicBezTo>
                    <a:pt x="40992" y="5542"/>
                    <a:pt x="40925" y="5564"/>
                    <a:pt x="40835" y="5587"/>
                  </a:cubicBezTo>
                  <a:cubicBezTo>
                    <a:pt x="40634" y="5631"/>
                    <a:pt x="40434" y="5676"/>
                    <a:pt x="40210" y="5743"/>
                  </a:cubicBezTo>
                  <a:cubicBezTo>
                    <a:pt x="37532" y="6435"/>
                    <a:pt x="34854" y="7104"/>
                    <a:pt x="32176" y="7796"/>
                  </a:cubicBezTo>
                  <a:cubicBezTo>
                    <a:pt x="28404" y="8756"/>
                    <a:pt x="24632" y="9716"/>
                    <a:pt x="20860" y="10675"/>
                  </a:cubicBezTo>
                  <a:cubicBezTo>
                    <a:pt x="17155" y="11613"/>
                    <a:pt x="13428" y="12572"/>
                    <a:pt x="9723" y="13510"/>
                  </a:cubicBezTo>
                  <a:cubicBezTo>
                    <a:pt x="7223" y="14135"/>
                    <a:pt x="4745" y="14760"/>
                    <a:pt x="2268" y="15385"/>
                  </a:cubicBezTo>
                  <a:cubicBezTo>
                    <a:pt x="2218" y="15399"/>
                    <a:pt x="2166" y="15411"/>
                    <a:pt x="2112" y="15422"/>
                  </a:cubicBezTo>
                  <a:lnTo>
                    <a:pt x="2112" y="15422"/>
                  </a:lnTo>
                  <a:lnTo>
                    <a:pt x="750" y="10519"/>
                  </a:lnTo>
                  <a:cubicBezTo>
                    <a:pt x="696" y="10339"/>
                    <a:pt x="555" y="10260"/>
                    <a:pt x="414" y="10260"/>
                  </a:cubicBezTo>
                  <a:cubicBezTo>
                    <a:pt x="207" y="10260"/>
                    <a:pt x="1" y="10431"/>
                    <a:pt x="81" y="10698"/>
                  </a:cubicBezTo>
                  <a:lnTo>
                    <a:pt x="1532" y="15943"/>
                  </a:lnTo>
                  <a:cubicBezTo>
                    <a:pt x="1589" y="16094"/>
                    <a:pt x="1726" y="16198"/>
                    <a:pt x="1876" y="16198"/>
                  </a:cubicBezTo>
                  <a:cubicBezTo>
                    <a:pt x="1902" y="16198"/>
                    <a:pt x="1929" y="16195"/>
                    <a:pt x="1956" y="16188"/>
                  </a:cubicBezTo>
                  <a:cubicBezTo>
                    <a:pt x="4254" y="15608"/>
                    <a:pt x="6553" y="15027"/>
                    <a:pt x="8875" y="14447"/>
                  </a:cubicBezTo>
                  <a:cubicBezTo>
                    <a:pt x="12557" y="13510"/>
                    <a:pt x="16240" y="12572"/>
                    <a:pt x="19945" y="11635"/>
                  </a:cubicBezTo>
                  <a:cubicBezTo>
                    <a:pt x="23806" y="10653"/>
                    <a:pt x="27689" y="9671"/>
                    <a:pt x="31551" y="8689"/>
                  </a:cubicBezTo>
                  <a:cubicBezTo>
                    <a:pt x="34407" y="7952"/>
                    <a:pt x="37242" y="7238"/>
                    <a:pt x="40076" y="6502"/>
                  </a:cubicBezTo>
                  <a:cubicBezTo>
                    <a:pt x="40478" y="6390"/>
                    <a:pt x="40880" y="6301"/>
                    <a:pt x="41304" y="6189"/>
                  </a:cubicBezTo>
                  <a:cubicBezTo>
                    <a:pt x="41527" y="6122"/>
                    <a:pt x="41728" y="6055"/>
                    <a:pt x="41817" y="5810"/>
                  </a:cubicBezTo>
                  <a:cubicBezTo>
                    <a:pt x="41884" y="5564"/>
                    <a:pt x="41862" y="5319"/>
                    <a:pt x="41840" y="5073"/>
                  </a:cubicBezTo>
                  <a:cubicBezTo>
                    <a:pt x="41728" y="3578"/>
                    <a:pt x="41304" y="2060"/>
                    <a:pt x="40902" y="609"/>
                  </a:cubicBezTo>
                  <a:cubicBezTo>
                    <a:pt x="40880" y="476"/>
                    <a:pt x="40835" y="364"/>
                    <a:pt x="40813" y="252"/>
                  </a:cubicBezTo>
                  <a:cubicBezTo>
                    <a:pt x="40760" y="75"/>
                    <a:pt x="40623" y="0"/>
                    <a:pt x="40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4"/>
            <p:cNvSpPr/>
            <p:nvPr/>
          </p:nvSpPr>
          <p:spPr>
            <a:xfrm flipH="1">
              <a:off x="1356500" y="1410163"/>
              <a:ext cx="44475" cy="103300"/>
            </a:xfrm>
            <a:custGeom>
              <a:avLst/>
              <a:gdLst/>
              <a:ahLst/>
              <a:cxnLst/>
              <a:rect l="l" t="t" r="r" b="b"/>
              <a:pathLst>
                <a:path w="1779" h="4132" extrusionOk="0">
                  <a:moveTo>
                    <a:pt x="433" y="0"/>
                  </a:moveTo>
                  <a:cubicBezTo>
                    <a:pt x="221" y="0"/>
                    <a:pt x="1" y="175"/>
                    <a:pt x="82" y="431"/>
                  </a:cubicBezTo>
                  <a:lnTo>
                    <a:pt x="908" y="3444"/>
                  </a:lnTo>
                  <a:lnTo>
                    <a:pt x="1019" y="3890"/>
                  </a:lnTo>
                  <a:cubicBezTo>
                    <a:pt x="1072" y="4058"/>
                    <a:pt x="1209" y="4131"/>
                    <a:pt x="1348" y="4131"/>
                  </a:cubicBezTo>
                  <a:cubicBezTo>
                    <a:pt x="1560" y="4131"/>
                    <a:pt x="1779" y="3959"/>
                    <a:pt x="1711" y="3690"/>
                  </a:cubicBezTo>
                  <a:lnTo>
                    <a:pt x="863" y="676"/>
                  </a:lnTo>
                  <a:lnTo>
                    <a:pt x="751" y="252"/>
                  </a:lnTo>
                  <a:cubicBezTo>
                    <a:pt x="707" y="76"/>
                    <a:pt x="572"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flipH="1">
              <a:off x="1267225" y="1387838"/>
              <a:ext cx="44125" cy="103300"/>
            </a:xfrm>
            <a:custGeom>
              <a:avLst/>
              <a:gdLst/>
              <a:ahLst/>
              <a:cxnLst/>
              <a:rect l="l" t="t" r="r" b="b"/>
              <a:pathLst>
                <a:path w="1765" h="4132" extrusionOk="0">
                  <a:moveTo>
                    <a:pt x="425" y="1"/>
                  </a:moveTo>
                  <a:cubicBezTo>
                    <a:pt x="218" y="1"/>
                    <a:pt x="0" y="175"/>
                    <a:pt x="68" y="431"/>
                  </a:cubicBezTo>
                  <a:lnTo>
                    <a:pt x="894" y="3444"/>
                  </a:lnTo>
                  <a:lnTo>
                    <a:pt x="1028" y="3891"/>
                  </a:lnTo>
                  <a:cubicBezTo>
                    <a:pt x="1072" y="4058"/>
                    <a:pt x="1203" y="4132"/>
                    <a:pt x="1339" y="4132"/>
                  </a:cubicBezTo>
                  <a:cubicBezTo>
                    <a:pt x="1546" y="4132"/>
                    <a:pt x="1765" y="3960"/>
                    <a:pt x="1697" y="3690"/>
                  </a:cubicBezTo>
                  <a:lnTo>
                    <a:pt x="849" y="677"/>
                  </a:lnTo>
                  <a:lnTo>
                    <a:pt x="737" y="253"/>
                  </a:lnTo>
                  <a:cubicBezTo>
                    <a:pt x="693" y="76"/>
                    <a:pt x="561"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flipH="1">
              <a:off x="1177950" y="1365513"/>
              <a:ext cx="44125" cy="103300"/>
            </a:xfrm>
            <a:custGeom>
              <a:avLst/>
              <a:gdLst/>
              <a:ahLst/>
              <a:cxnLst/>
              <a:rect l="l" t="t" r="r" b="b"/>
              <a:pathLst>
                <a:path w="1765" h="4132" extrusionOk="0">
                  <a:moveTo>
                    <a:pt x="425" y="1"/>
                  </a:moveTo>
                  <a:cubicBezTo>
                    <a:pt x="218" y="1"/>
                    <a:pt x="0" y="175"/>
                    <a:pt x="68" y="431"/>
                  </a:cubicBezTo>
                  <a:lnTo>
                    <a:pt x="894" y="3444"/>
                  </a:lnTo>
                  <a:lnTo>
                    <a:pt x="1028" y="3891"/>
                  </a:lnTo>
                  <a:cubicBezTo>
                    <a:pt x="1072" y="4058"/>
                    <a:pt x="1203" y="4132"/>
                    <a:pt x="1339" y="4132"/>
                  </a:cubicBezTo>
                  <a:cubicBezTo>
                    <a:pt x="1546" y="4132"/>
                    <a:pt x="1765" y="3960"/>
                    <a:pt x="1697" y="3690"/>
                  </a:cubicBezTo>
                  <a:lnTo>
                    <a:pt x="849" y="677"/>
                  </a:lnTo>
                  <a:lnTo>
                    <a:pt x="737" y="253"/>
                  </a:lnTo>
                  <a:cubicBezTo>
                    <a:pt x="693" y="76"/>
                    <a:pt x="561"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p:nvPr/>
          </p:nvSpPr>
          <p:spPr>
            <a:xfrm flipH="1">
              <a:off x="1088675" y="1343188"/>
              <a:ext cx="44125" cy="103325"/>
            </a:xfrm>
            <a:custGeom>
              <a:avLst/>
              <a:gdLst/>
              <a:ahLst/>
              <a:cxnLst/>
              <a:rect l="l" t="t" r="r" b="b"/>
              <a:pathLst>
                <a:path w="1765" h="4133" extrusionOk="0">
                  <a:moveTo>
                    <a:pt x="425" y="1"/>
                  </a:moveTo>
                  <a:cubicBezTo>
                    <a:pt x="218" y="1"/>
                    <a:pt x="1" y="176"/>
                    <a:pt x="68" y="432"/>
                  </a:cubicBezTo>
                  <a:lnTo>
                    <a:pt x="894" y="3445"/>
                  </a:lnTo>
                  <a:lnTo>
                    <a:pt x="1028" y="3891"/>
                  </a:lnTo>
                  <a:cubicBezTo>
                    <a:pt x="1072" y="4059"/>
                    <a:pt x="1203" y="4132"/>
                    <a:pt x="1339" y="4132"/>
                  </a:cubicBezTo>
                  <a:cubicBezTo>
                    <a:pt x="1546" y="4132"/>
                    <a:pt x="1765" y="3960"/>
                    <a:pt x="1697" y="3690"/>
                  </a:cubicBezTo>
                  <a:lnTo>
                    <a:pt x="871" y="677"/>
                  </a:lnTo>
                  <a:lnTo>
                    <a:pt x="737" y="253"/>
                  </a:lnTo>
                  <a:cubicBezTo>
                    <a:pt x="693" y="76"/>
                    <a:pt x="561"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4"/>
            <p:cNvSpPr/>
            <p:nvPr/>
          </p:nvSpPr>
          <p:spPr>
            <a:xfrm flipH="1">
              <a:off x="999400" y="1320888"/>
              <a:ext cx="44125" cy="103325"/>
            </a:xfrm>
            <a:custGeom>
              <a:avLst/>
              <a:gdLst/>
              <a:ahLst/>
              <a:cxnLst/>
              <a:rect l="l" t="t" r="r" b="b"/>
              <a:pathLst>
                <a:path w="1765" h="4133" extrusionOk="0">
                  <a:moveTo>
                    <a:pt x="425" y="0"/>
                  </a:moveTo>
                  <a:cubicBezTo>
                    <a:pt x="218" y="0"/>
                    <a:pt x="1" y="175"/>
                    <a:pt x="68" y="431"/>
                  </a:cubicBezTo>
                  <a:lnTo>
                    <a:pt x="894" y="3444"/>
                  </a:lnTo>
                  <a:lnTo>
                    <a:pt x="1028" y="3890"/>
                  </a:lnTo>
                  <a:cubicBezTo>
                    <a:pt x="1072" y="4060"/>
                    <a:pt x="1206" y="4133"/>
                    <a:pt x="1343" y="4133"/>
                  </a:cubicBezTo>
                  <a:cubicBezTo>
                    <a:pt x="1549" y="4133"/>
                    <a:pt x="1764" y="3967"/>
                    <a:pt x="1697" y="3712"/>
                  </a:cubicBezTo>
                  <a:lnTo>
                    <a:pt x="871" y="676"/>
                  </a:lnTo>
                  <a:lnTo>
                    <a:pt x="737" y="252"/>
                  </a:lnTo>
                  <a:cubicBezTo>
                    <a:pt x="693" y="75"/>
                    <a:pt x="561" y="0"/>
                    <a:pt x="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4"/>
            <p:cNvSpPr/>
            <p:nvPr/>
          </p:nvSpPr>
          <p:spPr>
            <a:xfrm flipH="1">
              <a:off x="910125" y="1298563"/>
              <a:ext cx="44125" cy="103300"/>
            </a:xfrm>
            <a:custGeom>
              <a:avLst/>
              <a:gdLst/>
              <a:ahLst/>
              <a:cxnLst/>
              <a:rect l="l" t="t" r="r" b="b"/>
              <a:pathLst>
                <a:path w="1765" h="4132" extrusionOk="0">
                  <a:moveTo>
                    <a:pt x="425" y="0"/>
                  </a:moveTo>
                  <a:cubicBezTo>
                    <a:pt x="218" y="0"/>
                    <a:pt x="1" y="175"/>
                    <a:pt x="68" y="431"/>
                  </a:cubicBezTo>
                  <a:lnTo>
                    <a:pt x="916" y="3444"/>
                  </a:lnTo>
                  <a:lnTo>
                    <a:pt x="1028" y="3891"/>
                  </a:lnTo>
                  <a:cubicBezTo>
                    <a:pt x="1072" y="4058"/>
                    <a:pt x="1203" y="4132"/>
                    <a:pt x="1339" y="4132"/>
                  </a:cubicBezTo>
                  <a:cubicBezTo>
                    <a:pt x="1547" y="4132"/>
                    <a:pt x="1765" y="3960"/>
                    <a:pt x="1697" y="3690"/>
                  </a:cubicBezTo>
                  <a:lnTo>
                    <a:pt x="871" y="677"/>
                  </a:lnTo>
                  <a:lnTo>
                    <a:pt x="738" y="253"/>
                  </a:lnTo>
                  <a:cubicBezTo>
                    <a:pt x="693" y="76"/>
                    <a:pt x="561" y="0"/>
                    <a:pt x="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4"/>
            <p:cNvSpPr/>
            <p:nvPr/>
          </p:nvSpPr>
          <p:spPr>
            <a:xfrm flipH="1">
              <a:off x="820500" y="1276238"/>
              <a:ext cx="44475" cy="103300"/>
            </a:xfrm>
            <a:custGeom>
              <a:avLst/>
              <a:gdLst/>
              <a:ahLst/>
              <a:cxnLst/>
              <a:rect l="l" t="t" r="r" b="b"/>
              <a:pathLst>
                <a:path w="1779" h="4132" extrusionOk="0">
                  <a:moveTo>
                    <a:pt x="430" y="1"/>
                  </a:moveTo>
                  <a:cubicBezTo>
                    <a:pt x="218" y="1"/>
                    <a:pt x="1" y="175"/>
                    <a:pt x="68" y="431"/>
                  </a:cubicBezTo>
                  <a:lnTo>
                    <a:pt x="916" y="3444"/>
                  </a:lnTo>
                  <a:lnTo>
                    <a:pt x="1028" y="3891"/>
                  </a:lnTo>
                  <a:cubicBezTo>
                    <a:pt x="1072" y="4058"/>
                    <a:pt x="1207" y="4132"/>
                    <a:pt x="1345" y="4132"/>
                  </a:cubicBezTo>
                  <a:cubicBezTo>
                    <a:pt x="1557" y="4132"/>
                    <a:pt x="1778" y="3960"/>
                    <a:pt x="1697" y="3690"/>
                  </a:cubicBezTo>
                  <a:lnTo>
                    <a:pt x="871" y="677"/>
                  </a:lnTo>
                  <a:lnTo>
                    <a:pt x="760" y="253"/>
                  </a:lnTo>
                  <a:cubicBezTo>
                    <a:pt x="707" y="76"/>
                    <a:pt x="570"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4"/>
            <p:cNvSpPr/>
            <p:nvPr/>
          </p:nvSpPr>
          <p:spPr>
            <a:xfrm flipH="1">
              <a:off x="731225" y="1253913"/>
              <a:ext cx="44250" cy="103325"/>
            </a:xfrm>
            <a:custGeom>
              <a:avLst/>
              <a:gdLst/>
              <a:ahLst/>
              <a:cxnLst/>
              <a:rect l="l" t="t" r="r" b="b"/>
              <a:pathLst>
                <a:path w="1770" h="4133" extrusionOk="0">
                  <a:moveTo>
                    <a:pt x="423" y="1"/>
                  </a:moveTo>
                  <a:cubicBezTo>
                    <a:pt x="213" y="1"/>
                    <a:pt x="1" y="176"/>
                    <a:pt x="81" y="432"/>
                  </a:cubicBezTo>
                  <a:lnTo>
                    <a:pt x="907" y="3445"/>
                  </a:lnTo>
                  <a:lnTo>
                    <a:pt x="1019" y="3891"/>
                  </a:lnTo>
                  <a:cubicBezTo>
                    <a:pt x="1072" y="4059"/>
                    <a:pt x="1208" y="4132"/>
                    <a:pt x="1346" y="4132"/>
                  </a:cubicBezTo>
                  <a:cubicBezTo>
                    <a:pt x="1556" y="4132"/>
                    <a:pt x="1769" y="3960"/>
                    <a:pt x="1688" y="3690"/>
                  </a:cubicBezTo>
                  <a:lnTo>
                    <a:pt x="863" y="677"/>
                  </a:lnTo>
                  <a:lnTo>
                    <a:pt x="751" y="253"/>
                  </a:lnTo>
                  <a:cubicBezTo>
                    <a:pt x="698" y="76"/>
                    <a:pt x="561"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4"/>
            <p:cNvSpPr/>
            <p:nvPr/>
          </p:nvSpPr>
          <p:spPr>
            <a:xfrm flipH="1">
              <a:off x="641950" y="1231613"/>
              <a:ext cx="44250" cy="103300"/>
            </a:xfrm>
            <a:custGeom>
              <a:avLst/>
              <a:gdLst/>
              <a:ahLst/>
              <a:cxnLst/>
              <a:rect l="l" t="t" r="r" b="b"/>
              <a:pathLst>
                <a:path w="1770" h="4132" extrusionOk="0">
                  <a:moveTo>
                    <a:pt x="423" y="0"/>
                  </a:moveTo>
                  <a:cubicBezTo>
                    <a:pt x="213" y="0"/>
                    <a:pt x="1" y="175"/>
                    <a:pt x="81" y="431"/>
                  </a:cubicBezTo>
                  <a:lnTo>
                    <a:pt x="907" y="3444"/>
                  </a:lnTo>
                  <a:lnTo>
                    <a:pt x="1019" y="3890"/>
                  </a:lnTo>
                  <a:cubicBezTo>
                    <a:pt x="1063" y="4058"/>
                    <a:pt x="1198" y="4131"/>
                    <a:pt x="1336" y="4131"/>
                  </a:cubicBezTo>
                  <a:cubicBezTo>
                    <a:pt x="1548" y="4131"/>
                    <a:pt x="1769" y="3959"/>
                    <a:pt x="1688" y="3689"/>
                  </a:cubicBezTo>
                  <a:lnTo>
                    <a:pt x="863" y="676"/>
                  </a:lnTo>
                  <a:lnTo>
                    <a:pt x="751" y="252"/>
                  </a:lnTo>
                  <a:cubicBezTo>
                    <a:pt x="698" y="75"/>
                    <a:pt x="561" y="0"/>
                    <a:pt x="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4"/>
            <p:cNvSpPr/>
            <p:nvPr/>
          </p:nvSpPr>
          <p:spPr>
            <a:xfrm flipH="1">
              <a:off x="552675" y="1209288"/>
              <a:ext cx="44250" cy="103300"/>
            </a:xfrm>
            <a:custGeom>
              <a:avLst/>
              <a:gdLst/>
              <a:ahLst/>
              <a:cxnLst/>
              <a:rect l="l" t="t" r="r" b="b"/>
              <a:pathLst>
                <a:path w="1770" h="4132" extrusionOk="0">
                  <a:moveTo>
                    <a:pt x="423" y="0"/>
                  </a:moveTo>
                  <a:cubicBezTo>
                    <a:pt x="213" y="0"/>
                    <a:pt x="1" y="175"/>
                    <a:pt x="81" y="431"/>
                  </a:cubicBezTo>
                  <a:lnTo>
                    <a:pt x="907" y="3444"/>
                  </a:lnTo>
                  <a:lnTo>
                    <a:pt x="1019" y="3891"/>
                  </a:lnTo>
                  <a:cubicBezTo>
                    <a:pt x="1072" y="4058"/>
                    <a:pt x="1208" y="4132"/>
                    <a:pt x="1346" y="4132"/>
                  </a:cubicBezTo>
                  <a:cubicBezTo>
                    <a:pt x="1557" y="4132"/>
                    <a:pt x="1769" y="3960"/>
                    <a:pt x="1688" y="3690"/>
                  </a:cubicBezTo>
                  <a:lnTo>
                    <a:pt x="863" y="677"/>
                  </a:lnTo>
                  <a:lnTo>
                    <a:pt x="751" y="253"/>
                  </a:lnTo>
                  <a:cubicBezTo>
                    <a:pt x="698" y="76"/>
                    <a:pt x="561" y="0"/>
                    <a:pt x="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4"/>
            <p:cNvSpPr/>
            <p:nvPr/>
          </p:nvSpPr>
          <p:spPr>
            <a:xfrm flipH="1">
              <a:off x="463425" y="1186963"/>
              <a:ext cx="44225" cy="103350"/>
            </a:xfrm>
            <a:custGeom>
              <a:avLst/>
              <a:gdLst/>
              <a:ahLst/>
              <a:cxnLst/>
              <a:rect l="l" t="t" r="r" b="b"/>
              <a:pathLst>
                <a:path w="1769" h="4134" extrusionOk="0">
                  <a:moveTo>
                    <a:pt x="423" y="1"/>
                  </a:moveTo>
                  <a:cubicBezTo>
                    <a:pt x="213" y="1"/>
                    <a:pt x="1" y="175"/>
                    <a:pt x="81" y="431"/>
                  </a:cubicBezTo>
                  <a:lnTo>
                    <a:pt x="907" y="3444"/>
                  </a:lnTo>
                  <a:lnTo>
                    <a:pt x="1019" y="3891"/>
                  </a:lnTo>
                  <a:cubicBezTo>
                    <a:pt x="1072" y="4060"/>
                    <a:pt x="1211" y="4133"/>
                    <a:pt x="1350" y="4133"/>
                  </a:cubicBezTo>
                  <a:cubicBezTo>
                    <a:pt x="1559" y="4133"/>
                    <a:pt x="1769" y="3967"/>
                    <a:pt x="1688" y="3712"/>
                  </a:cubicBezTo>
                  <a:lnTo>
                    <a:pt x="863" y="677"/>
                  </a:lnTo>
                  <a:lnTo>
                    <a:pt x="751" y="253"/>
                  </a:lnTo>
                  <a:cubicBezTo>
                    <a:pt x="698" y="76"/>
                    <a:pt x="561"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flipH="1">
              <a:off x="1322475" y="1395388"/>
              <a:ext cx="34050" cy="66725"/>
            </a:xfrm>
            <a:custGeom>
              <a:avLst/>
              <a:gdLst/>
              <a:ahLst/>
              <a:cxnLst/>
              <a:rect l="l" t="t" r="r" b="b"/>
              <a:pathLst>
                <a:path w="1362" h="2669" extrusionOk="0">
                  <a:moveTo>
                    <a:pt x="395" y="0"/>
                  </a:moveTo>
                  <a:cubicBezTo>
                    <a:pt x="361" y="0"/>
                    <a:pt x="326" y="6"/>
                    <a:pt x="290" y="18"/>
                  </a:cubicBezTo>
                  <a:cubicBezTo>
                    <a:pt x="112" y="85"/>
                    <a:pt x="0" y="263"/>
                    <a:pt x="67" y="442"/>
                  </a:cubicBezTo>
                  <a:lnTo>
                    <a:pt x="558" y="2160"/>
                  </a:lnTo>
                  <a:lnTo>
                    <a:pt x="625" y="2428"/>
                  </a:lnTo>
                  <a:cubicBezTo>
                    <a:pt x="680" y="2556"/>
                    <a:pt x="809" y="2669"/>
                    <a:pt x="965" y="2669"/>
                  </a:cubicBezTo>
                  <a:cubicBezTo>
                    <a:pt x="999" y="2669"/>
                    <a:pt x="1035" y="2663"/>
                    <a:pt x="1071" y="2651"/>
                  </a:cubicBezTo>
                  <a:cubicBezTo>
                    <a:pt x="1250" y="2607"/>
                    <a:pt x="1361" y="2428"/>
                    <a:pt x="1295" y="2227"/>
                  </a:cubicBezTo>
                  <a:lnTo>
                    <a:pt x="803" y="509"/>
                  </a:lnTo>
                  <a:lnTo>
                    <a:pt x="737" y="263"/>
                  </a:lnTo>
                  <a:cubicBezTo>
                    <a:pt x="682" y="117"/>
                    <a:pt x="551" y="0"/>
                    <a:pt x="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flipH="1">
              <a:off x="1233200" y="1373063"/>
              <a:ext cx="34050" cy="67100"/>
            </a:xfrm>
            <a:custGeom>
              <a:avLst/>
              <a:gdLst/>
              <a:ahLst/>
              <a:cxnLst/>
              <a:rect l="l" t="t" r="r" b="b"/>
              <a:pathLst>
                <a:path w="1362" h="2684" extrusionOk="0">
                  <a:moveTo>
                    <a:pt x="387" y="0"/>
                  </a:moveTo>
                  <a:cubicBezTo>
                    <a:pt x="355" y="0"/>
                    <a:pt x="322" y="6"/>
                    <a:pt x="290" y="18"/>
                  </a:cubicBezTo>
                  <a:cubicBezTo>
                    <a:pt x="112" y="85"/>
                    <a:pt x="0" y="263"/>
                    <a:pt x="67" y="442"/>
                  </a:cubicBezTo>
                  <a:lnTo>
                    <a:pt x="558" y="2160"/>
                  </a:lnTo>
                  <a:lnTo>
                    <a:pt x="625" y="2428"/>
                  </a:lnTo>
                  <a:cubicBezTo>
                    <a:pt x="682" y="2580"/>
                    <a:pt x="820" y="2684"/>
                    <a:pt x="983" y="2684"/>
                  </a:cubicBezTo>
                  <a:cubicBezTo>
                    <a:pt x="1012" y="2684"/>
                    <a:pt x="1041" y="2680"/>
                    <a:pt x="1071" y="2674"/>
                  </a:cubicBezTo>
                  <a:cubicBezTo>
                    <a:pt x="1250" y="2607"/>
                    <a:pt x="1362" y="2428"/>
                    <a:pt x="1295" y="2227"/>
                  </a:cubicBezTo>
                  <a:lnTo>
                    <a:pt x="804" y="509"/>
                  </a:lnTo>
                  <a:lnTo>
                    <a:pt x="737" y="263"/>
                  </a:lnTo>
                  <a:cubicBezTo>
                    <a:pt x="682" y="117"/>
                    <a:pt x="536"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p:nvPr/>
          </p:nvSpPr>
          <p:spPr>
            <a:xfrm flipH="1">
              <a:off x="1143925" y="1350738"/>
              <a:ext cx="34050" cy="66750"/>
            </a:xfrm>
            <a:custGeom>
              <a:avLst/>
              <a:gdLst/>
              <a:ahLst/>
              <a:cxnLst/>
              <a:rect l="l" t="t" r="r" b="b"/>
              <a:pathLst>
                <a:path w="1362" h="2670" extrusionOk="0">
                  <a:moveTo>
                    <a:pt x="410" y="1"/>
                  </a:moveTo>
                  <a:cubicBezTo>
                    <a:pt x="377" y="1"/>
                    <a:pt x="345" y="6"/>
                    <a:pt x="313" y="18"/>
                  </a:cubicBezTo>
                  <a:cubicBezTo>
                    <a:pt x="112" y="85"/>
                    <a:pt x="0" y="264"/>
                    <a:pt x="67" y="442"/>
                  </a:cubicBezTo>
                  <a:lnTo>
                    <a:pt x="558" y="2161"/>
                  </a:lnTo>
                  <a:lnTo>
                    <a:pt x="647" y="2429"/>
                  </a:lnTo>
                  <a:cubicBezTo>
                    <a:pt x="684" y="2556"/>
                    <a:pt x="825" y="2669"/>
                    <a:pt x="973" y="2669"/>
                  </a:cubicBezTo>
                  <a:cubicBezTo>
                    <a:pt x="1006" y="2669"/>
                    <a:pt x="1039" y="2664"/>
                    <a:pt x="1071" y="2652"/>
                  </a:cubicBezTo>
                  <a:cubicBezTo>
                    <a:pt x="1250" y="2607"/>
                    <a:pt x="1362" y="2429"/>
                    <a:pt x="1317" y="2228"/>
                  </a:cubicBezTo>
                  <a:lnTo>
                    <a:pt x="804" y="509"/>
                  </a:lnTo>
                  <a:lnTo>
                    <a:pt x="737" y="264"/>
                  </a:lnTo>
                  <a:cubicBezTo>
                    <a:pt x="700" y="117"/>
                    <a:pt x="558"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4"/>
            <p:cNvSpPr/>
            <p:nvPr/>
          </p:nvSpPr>
          <p:spPr>
            <a:xfrm flipH="1">
              <a:off x="1054650" y="1328413"/>
              <a:ext cx="34050" cy="67125"/>
            </a:xfrm>
            <a:custGeom>
              <a:avLst/>
              <a:gdLst/>
              <a:ahLst/>
              <a:cxnLst/>
              <a:rect l="l" t="t" r="r" b="b"/>
              <a:pathLst>
                <a:path w="1362" h="2685" extrusionOk="0">
                  <a:moveTo>
                    <a:pt x="410" y="1"/>
                  </a:moveTo>
                  <a:cubicBezTo>
                    <a:pt x="377" y="1"/>
                    <a:pt x="345" y="6"/>
                    <a:pt x="313" y="18"/>
                  </a:cubicBezTo>
                  <a:cubicBezTo>
                    <a:pt x="134" y="85"/>
                    <a:pt x="0" y="264"/>
                    <a:pt x="67" y="442"/>
                  </a:cubicBezTo>
                  <a:lnTo>
                    <a:pt x="558" y="2161"/>
                  </a:lnTo>
                  <a:lnTo>
                    <a:pt x="647" y="2429"/>
                  </a:lnTo>
                  <a:cubicBezTo>
                    <a:pt x="685" y="2581"/>
                    <a:pt x="836" y="2684"/>
                    <a:pt x="991" y="2684"/>
                  </a:cubicBezTo>
                  <a:cubicBezTo>
                    <a:pt x="1018" y="2684"/>
                    <a:pt x="1045" y="2681"/>
                    <a:pt x="1071" y="2674"/>
                  </a:cubicBezTo>
                  <a:cubicBezTo>
                    <a:pt x="1250" y="2607"/>
                    <a:pt x="1362" y="2429"/>
                    <a:pt x="1317" y="2228"/>
                  </a:cubicBezTo>
                  <a:lnTo>
                    <a:pt x="804" y="509"/>
                  </a:lnTo>
                  <a:lnTo>
                    <a:pt x="737" y="264"/>
                  </a:lnTo>
                  <a:cubicBezTo>
                    <a:pt x="700" y="117"/>
                    <a:pt x="558"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4"/>
            <p:cNvSpPr/>
            <p:nvPr/>
          </p:nvSpPr>
          <p:spPr>
            <a:xfrm flipH="1">
              <a:off x="965375" y="1306113"/>
              <a:ext cx="34050" cy="67075"/>
            </a:xfrm>
            <a:custGeom>
              <a:avLst/>
              <a:gdLst/>
              <a:ahLst/>
              <a:cxnLst/>
              <a:rect l="l" t="t" r="r" b="b"/>
              <a:pathLst>
                <a:path w="1362" h="2683" extrusionOk="0">
                  <a:moveTo>
                    <a:pt x="410" y="0"/>
                  </a:moveTo>
                  <a:cubicBezTo>
                    <a:pt x="377" y="0"/>
                    <a:pt x="345" y="6"/>
                    <a:pt x="313" y="18"/>
                  </a:cubicBezTo>
                  <a:cubicBezTo>
                    <a:pt x="134" y="85"/>
                    <a:pt x="0" y="263"/>
                    <a:pt x="67" y="442"/>
                  </a:cubicBezTo>
                  <a:lnTo>
                    <a:pt x="558" y="2160"/>
                  </a:lnTo>
                  <a:lnTo>
                    <a:pt x="647" y="2428"/>
                  </a:lnTo>
                  <a:cubicBezTo>
                    <a:pt x="686" y="2564"/>
                    <a:pt x="842" y="2682"/>
                    <a:pt x="1000" y="2682"/>
                  </a:cubicBezTo>
                  <a:cubicBezTo>
                    <a:pt x="1024" y="2682"/>
                    <a:pt x="1048" y="2679"/>
                    <a:pt x="1071" y="2674"/>
                  </a:cubicBezTo>
                  <a:cubicBezTo>
                    <a:pt x="1250" y="2607"/>
                    <a:pt x="1362" y="2428"/>
                    <a:pt x="1317" y="2227"/>
                  </a:cubicBezTo>
                  <a:lnTo>
                    <a:pt x="804" y="509"/>
                  </a:lnTo>
                  <a:lnTo>
                    <a:pt x="737" y="263"/>
                  </a:lnTo>
                  <a:cubicBezTo>
                    <a:pt x="700" y="117"/>
                    <a:pt x="558"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flipH="1">
              <a:off x="875550" y="1283788"/>
              <a:ext cx="34600" cy="66750"/>
            </a:xfrm>
            <a:custGeom>
              <a:avLst/>
              <a:gdLst/>
              <a:ahLst/>
              <a:cxnLst/>
              <a:rect l="l" t="t" r="r" b="b"/>
              <a:pathLst>
                <a:path w="1384" h="2670" extrusionOk="0">
                  <a:moveTo>
                    <a:pt x="410" y="0"/>
                  </a:moveTo>
                  <a:cubicBezTo>
                    <a:pt x="377" y="0"/>
                    <a:pt x="345" y="6"/>
                    <a:pt x="313" y="18"/>
                  </a:cubicBezTo>
                  <a:cubicBezTo>
                    <a:pt x="134" y="85"/>
                    <a:pt x="0" y="263"/>
                    <a:pt x="67" y="442"/>
                  </a:cubicBezTo>
                  <a:lnTo>
                    <a:pt x="580" y="2160"/>
                  </a:lnTo>
                  <a:lnTo>
                    <a:pt x="647" y="2428"/>
                  </a:lnTo>
                  <a:cubicBezTo>
                    <a:pt x="684" y="2556"/>
                    <a:pt x="825" y="2669"/>
                    <a:pt x="973" y="2669"/>
                  </a:cubicBezTo>
                  <a:cubicBezTo>
                    <a:pt x="1006" y="2669"/>
                    <a:pt x="1039" y="2664"/>
                    <a:pt x="1072" y="2651"/>
                  </a:cubicBezTo>
                  <a:cubicBezTo>
                    <a:pt x="1250" y="2607"/>
                    <a:pt x="1384" y="2428"/>
                    <a:pt x="1317" y="2227"/>
                  </a:cubicBezTo>
                  <a:lnTo>
                    <a:pt x="804" y="509"/>
                  </a:lnTo>
                  <a:lnTo>
                    <a:pt x="737" y="263"/>
                  </a:lnTo>
                  <a:cubicBezTo>
                    <a:pt x="700" y="117"/>
                    <a:pt x="558"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flipH="1">
              <a:off x="786250" y="1261463"/>
              <a:ext cx="34075" cy="67075"/>
            </a:xfrm>
            <a:custGeom>
              <a:avLst/>
              <a:gdLst/>
              <a:ahLst/>
              <a:cxnLst/>
              <a:rect l="l" t="t" r="r" b="b"/>
              <a:pathLst>
                <a:path w="1363" h="2683" extrusionOk="0">
                  <a:moveTo>
                    <a:pt x="388" y="1"/>
                  </a:moveTo>
                  <a:cubicBezTo>
                    <a:pt x="355" y="1"/>
                    <a:pt x="323" y="6"/>
                    <a:pt x="291" y="18"/>
                  </a:cubicBezTo>
                  <a:cubicBezTo>
                    <a:pt x="112" y="85"/>
                    <a:pt x="1" y="264"/>
                    <a:pt x="45" y="442"/>
                  </a:cubicBezTo>
                  <a:lnTo>
                    <a:pt x="559" y="2161"/>
                  </a:lnTo>
                  <a:lnTo>
                    <a:pt x="625" y="2429"/>
                  </a:lnTo>
                  <a:cubicBezTo>
                    <a:pt x="664" y="2564"/>
                    <a:pt x="820" y="2683"/>
                    <a:pt x="978" y="2683"/>
                  </a:cubicBezTo>
                  <a:cubicBezTo>
                    <a:pt x="1002" y="2683"/>
                    <a:pt x="1026" y="2680"/>
                    <a:pt x="1050" y="2674"/>
                  </a:cubicBezTo>
                  <a:cubicBezTo>
                    <a:pt x="1228" y="2607"/>
                    <a:pt x="1362" y="2429"/>
                    <a:pt x="1295" y="2228"/>
                  </a:cubicBezTo>
                  <a:lnTo>
                    <a:pt x="782" y="509"/>
                  </a:lnTo>
                  <a:lnTo>
                    <a:pt x="715" y="264"/>
                  </a:lnTo>
                  <a:cubicBezTo>
                    <a:pt x="678" y="117"/>
                    <a:pt x="536"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flipH="1">
              <a:off x="696975" y="1239138"/>
              <a:ext cx="34075" cy="66750"/>
            </a:xfrm>
            <a:custGeom>
              <a:avLst/>
              <a:gdLst/>
              <a:ahLst/>
              <a:cxnLst/>
              <a:rect l="l" t="t" r="r" b="b"/>
              <a:pathLst>
                <a:path w="1363" h="2670" extrusionOk="0">
                  <a:moveTo>
                    <a:pt x="388" y="1"/>
                  </a:moveTo>
                  <a:cubicBezTo>
                    <a:pt x="355" y="1"/>
                    <a:pt x="323" y="6"/>
                    <a:pt x="291" y="18"/>
                  </a:cubicBezTo>
                  <a:cubicBezTo>
                    <a:pt x="112" y="85"/>
                    <a:pt x="1" y="264"/>
                    <a:pt x="45" y="442"/>
                  </a:cubicBezTo>
                  <a:lnTo>
                    <a:pt x="559" y="2161"/>
                  </a:lnTo>
                  <a:lnTo>
                    <a:pt x="626" y="2429"/>
                  </a:lnTo>
                  <a:cubicBezTo>
                    <a:pt x="662" y="2557"/>
                    <a:pt x="803" y="2670"/>
                    <a:pt x="951" y="2670"/>
                  </a:cubicBezTo>
                  <a:cubicBezTo>
                    <a:pt x="984" y="2670"/>
                    <a:pt x="1017" y="2664"/>
                    <a:pt x="1050" y="2652"/>
                  </a:cubicBezTo>
                  <a:cubicBezTo>
                    <a:pt x="1228" y="2607"/>
                    <a:pt x="1362" y="2429"/>
                    <a:pt x="1295" y="2228"/>
                  </a:cubicBezTo>
                  <a:lnTo>
                    <a:pt x="782" y="509"/>
                  </a:lnTo>
                  <a:lnTo>
                    <a:pt x="715" y="264"/>
                  </a:lnTo>
                  <a:cubicBezTo>
                    <a:pt x="678" y="117"/>
                    <a:pt x="536"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p:cNvSpPr/>
            <p:nvPr/>
          </p:nvSpPr>
          <p:spPr>
            <a:xfrm flipH="1">
              <a:off x="607700" y="1216838"/>
              <a:ext cx="34075" cy="67100"/>
            </a:xfrm>
            <a:custGeom>
              <a:avLst/>
              <a:gdLst/>
              <a:ahLst/>
              <a:cxnLst/>
              <a:rect l="l" t="t" r="r" b="b"/>
              <a:pathLst>
                <a:path w="1363" h="2684" extrusionOk="0">
                  <a:moveTo>
                    <a:pt x="388" y="0"/>
                  </a:moveTo>
                  <a:cubicBezTo>
                    <a:pt x="355" y="0"/>
                    <a:pt x="323" y="6"/>
                    <a:pt x="291" y="18"/>
                  </a:cubicBezTo>
                  <a:cubicBezTo>
                    <a:pt x="112" y="85"/>
                    <a:pt x="1" y="263"/>
                    <a:pt x="45" y="442"/>
                  </a:cubicBezTo>
                  <a:lnTo>
                    <a:pt x="559" y="2160"/>
                  </a:lnTo>
                  <a:lnTo>
                    <a:pt x="626" y="2428"/>
                  </a:lnTo>
                  <a:cubicBezTo>
                    <a:pt x="664" y="2580"/>
                    <a:pt x="815" y="2683"/>
                    <a:pt x="969" y="2683"/>
                  </a:cubicBezTo>
                  <a:cubicBezTo>
                    <a:pt x="996" y="2683"/>
                    <a:pt x="1023" y="2680"/>
                    <a:pt x="1050" y="2674"/>
                  </a:cubicBezTo>
                  <a:cubicBezTo>
                    <a:pt x="1228" y="2607"/>
                    <a:pt x="1362" y="2428"/>
                    <a:pt x="1295" y="2227"/>
                  </a:cubicBezTo>
                  <a:lnTo>
                    <a:pt x="782" y="509"/>
                  </a:lnTo>
                  <a:lnTo>
                    <a:pt x="715" y="263"/>
                  </a:lnTo>
                  <a:cubicBezTo>
                    <a:pt x="678" y="116"/>
                    <a:pt x="536"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p:cNvSpPr/>
            <p:nvPr/>
          </p:nvSpPr>
          <p:spPr>
            <a:xfrm flipH="1">
              <a:off x="518425" y="1194513"/>
              <a:ext cx="34075" cy="66750"/>
            </a:xfrm>
            <a:custGeom>
              <a:avLst/>
              <a:gdLst/>
              <a:ahLst/>
              <a:cxnLst/>
              <a:rect l="l" t="t" r="r" b="b"/>
              <a:pathLst>
                <a:path w="1363" h="2670" extrusionOk="0">
                  <a:moveTo>
                    <a:pt x="388" y="0"/>
                  </a:moveTo>
                  <a:cubicBezTo>
                    <a:pt x="356" y="0"/>
                    <a:pt x="323" y="6"/>
                    <a:pt x="291" y="18"/>
                  </a:cubicBezTo>
                  <a:cubicBezTo>
                    <a:pt x="112" y="85"/>
                    <a:pt x="1" y="263"/>
                    <a:pt x="45" y="442"/>
                  </a:cubicBezTo>
                  <a:lnTo>
                    <a:pt x="559" y="2160"/>
                  </a:lnTo>
                  <a:lnTo>
                    <a:pt x="626" y="2428"/>
                  </a:lnTo>
                  <a:cubicBezTo>
                    <a:pt x="662" y="2556"/>
                    <a:pt x="803" y="2669"/>
                    <a:pt x="951" y="2669"/>
                  </a:cubicBezTo>
                  <a:cubicBezTo>
                    <a:pt x="984" y="2669"/>
                    <a:pt x="1017" y="2664"/>
                    <a:pt x="1050" y="2651"/>
                  </a:cubicBezTo>
                  <a:cubicBezTo>
                    <a:pt x="1228" y="2607"/>
                    <a:pt x="1362" y="2428"/>
                    <a:pt x="1295" y="2227"/>
                  </a:cubicBezTo>
                  <a:lnTo>
                    <a:pt x="804" y="509"/>
                  </a:lnTo>
                  <a:lnTo>
                    <a:pt x="715" y="263"/>
                  </a:lnTo>
                  <a:cubicBezTo>
                    <a:pt x="678" y="117"/>
                    <a:pt x="536"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7295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45"/>
          <p:cNvSpPr txBox="1">
            <a:spLocks noGrp="1"/>
          </p:cNvSpPr>
          <p:nvPr>
            <p:ph type="subTitle" idx="1"/>
          </p:nvPr>
        </p:nvSpPr>
        <p:spPr>
          <a:xfrm>
            <a:off x="1142541" y="1414695"/>
            <a:ext cx="3097500" cy="24575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will be started implemented in the real world by either 3 ways:</a:t>
            </a:r>
          </a:p>
          <a:p>
            <a:pPr marL="285750" lvl="0" indent="-285750" algn="l" rtl="0">
              <a:spcBef>
                <a:spcPts val="0"/>
              </a:spcBef>
              <a:spcAft>
                <a:spcPts val="0"/>
              </a:spcAft>
              <a:buFont typeface="Arial" panose="020B0604020202020204" pitchFamily="34" charset="0"/>
              <a:buChar char="•"/>
            </a:pPr>
            <a:r>
              <a:rPr lang="en-US" dirty="0"/>
              <a:t>Selling to government </a:t>
            </a:r>
          </a:p>
          <a:p>
            <a:pPr marL="285750" lvl="0" indent="-285750" algn="l" rtl="0">
              <a:spcBef>
                <a:spcPts val="0"/>
              </a:spcBef>
              <a:spcAft>
                <a:spcPts val="0"/>
              </a:spcAft>
              <a:buFont typeface="Arial" panose="020B0604020202020204" pitchFamily="34" charset="0"/>
              <a:buChar char="•"/>
            </a:pPr>
            <a:r>
              <a:rPr lang="en-US" dirty="0"/>
              <a:t>Start up</a:t>
            </a:r>
          </a:p>
          <a:p>
            <a:pPr marL="285750" lvl="0" indent="-285750" algn="l" rtl="0">
              <a:spcBef>
                <a:spcPts val="0"/>
              </a:spcBef>
              <a:spcAft>
                <a:spcPts val="0"/>
              </a:spcAft>
              <a:buFont typeface="Arial" panose="020B0604020202020204" pitchFamily="34" charset="0"/>
              <a:buChar char="•"/>
            </a:pPr>
            <a:r>
              <a:rPr lang="en-US" dirty="0"/>
              <a:t>Working with government </a:t>
            </a:r>
          </a:p>
          <a:p>
            <a:pPr marL="285750" lvl="0" indent="-285750" algn="l" rtl="0">
              <a:spcBef>
                <a:spcPts val="0"/>
              </a:spcBef>
              <a:spcAft>
                <a:spcPts val="0"/>
              </a:spcAft>
              <a:buFont typeface="Arial" panose="020B0604020202020204" pitchFamily="34" charset="0"/>
              <a:buChar char="•"/>
            </a:pPr>
            <a:endParaRPr lang="en-US" dirty="0"/>
          </a:p>
          <a:p>
            <a:pPr marL="0" lvl="0" indent="0" algn="l" rtl="0">
              <a:spcBef>
                <a:spcPts val="0"/>
              </a:spcBef>
              <a:spcAft>
                <a:spcPts val="0"/>
              </a:spcAft>
            </a:pPr>
            <a:r>
              <a:rPr lang="en-US" dirty="0"/>
              <a:t>Low prices -</a:t>
            </a:r>
          </a:p>
          <a:p>
            <a:pPr marL="0" lvl="0" indent="0" algn="l" rtl="0">
              <a:spcBef>
                <a:spcPts val="0"/>
              </a:spcBef>
              <a:spcAft>
                <a:spcPts val="0"/>
              </a:spcAft>
            </a:pPr>
            <a:r>
              <a:rPr lang="en-US" b="1" dirty="0">
                <a:solidFill>
                  <a:srgbClr val="FF0000"/>
                </a:solidFill>
              </a:rPr>
              <a:t>This attracts people to use our product isn’t it?</a:t>
            </a:r>
            <a:endParaRPr b="1" dirty="0">
              <a:solidFill>
                <a:srgbClr val="FF0000"/>
              </a:solidFill>
            </a:endParaRPr>
          </a:p>
        </p:txBody>
      </p:sp>
      <p:sp>
        <p:nvSpPr>
          <p:cNvPr id="641" name="Google Shape;641;p45"/>
          <p:cNvSpPr txBox="1">
            <a:spLocks noGrp="1"/>
          </p:cNvSpPr>
          <p:nvPr>
            <p:ph type="subTitle" idx="3"/>
          </p:nvPr>
        </p:nvSpPr>
        <p:spPr>
          <a:xfrm>
            <a:off x="5260140" y="2300801"/>
            <a:ext cx="3097500" cy="8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Google ads, Facebook ads, social media post </a:t>
            </a:r>
            <a:endParaRPr dirty="0"/>
          </a:p>
        </p:txBody>
      </p:sp>
      <p:sp>
        <p:nvSpPr>
          <p:cNvPr id="645" name="Google Shape;645;p45"/>
          <p:cNvSpPr txBox="1">
            <a:spLocks noGrp="1"/>
          </p:cNvSpPr>
          <p:nvPr>
            <p:ph type="subTitle" idx="4294967295"/>
          </p:nvPr>
        </p:nvSpPr>
        <p:spPr>
          <a:xfrm>
            <a:off x="534350" y="1391198"/>
            <a:ext cx="733800" cy="82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500" b="1" dirty="0">
                <a:solidFill>
                  <a:schemeClr val="accent3"/>
                </a:solidFill>
                <a:latin typeface="Anybody"/>
                <a:ea typeface="Anybody"/>
                <a:cs typeface="Anybody"/>
                <a:sym typeface="Anybody"/>
              </a:rPr>
              <a:t>01</a:t>
            </a:r>
            <a:endParaRPr sz="2500" b="1" dirty="0">
              <a:solidFill>
                <a:schemeClr val="accent3"/>
              </a:solidFill>
              <a:latin typeface="Anybody"/>
              <a:ea typeface="Anybody"/>
              <a:cs typeface="Anybody"/>
              <a:sym typeface="Anybody"/>
            </a:endParaRPr>
          </a:p>
        </p:txBody>
      </p:sp>
      <p:sp>
        <p:nvSpPr>
          <p:cNvPr id="646" name="Google Shape;646;p45"/>
          <p:cNvSpPr txBox="1">
            <a:spLocks noGrp="1"/>
          </p:cNvSpPr>
          <p:nvPr>
            <p:ph type="subTitle" idx="4294967295"/>
          </p:nvPr>
        </p:nvSpPr>
        <p:spPr>
          <a:xfrm>
            <a:off x="4335474" y="2231097"/>
            <a:ext cx="733800" cy="82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500" b="1" dirty="0">
                <a:solidFill>
                  <a:schemeClr val="accent3"/>
                </a:solidFill>
                <a:latin typeface="Anybody"/>
                <a:ea typeface="Anybody"/>
                <a:cs typeface="Anybody"/>
                <a:sym typeface="Anybody"/>
              </a:rPr>
              <a:t>03</a:t>
            </a:r>
            <a:endParaRPr sz="2500" b="1" dirty="0">
              <a:solidFill>
                <a:schemeClr val="accent3"/>
              </a:solidFill>
              <a:latin typeface="Anybody"/>
              <a:ea typeface="Anybody"/>
              <a:cs typeface="Anybody"/>
              <a:sym typeface="Anybody"/>
            </a:endParaRPr>
          </a:p>
        </p:txBody>
      </p:sp>
      <p:sp>
        <p:nvSpPr>
          <p:cNvPr id="650" name="Google Shape;650;p45"/>
          <p:cNvSpPr txBox="1">
            <a:spLocks noGrp="1"/>
          </p:cNvSpPr>
          <p:nvPr>
            <p:ph type="subTitle" idx="2"/>
          </p:nvPr>
        </p:nvSpPr>
        <p:spPr>
          <a:xfrm>
            <a:off x="5260140" y="1424603"/>
            <a:ext cx="3097500" cy="8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Make use of google my business.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651" name="Google Shape;651;p45"/>
          <p:cNvSpPr txBox="1">
            <a:spLocks noGrp="1"/>
          </p:cNvSpPr>
          <p:nvPr>
            <p:ph type="subTitle" idx="4294967295"/>
          </p:nvPr>
        </p:nvSpPr>
        <p:spPr>
          <a:xfrm>
            <a:off x="4371255" y="1257927"/>
            <a:ext cx="733800" cy="82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500" b="1" dirty="0">
                <a:solidFill>
                  <a:schemeClr val="accent3"/>
                </a:solidFill>
                <a:latin typeface="Anybody"/>
                <a:ea typeface="Anybody"/>
                <a:cs typeface="Anybody"/>
                <a:sym typeface="Anybody"/>
              </a:rPr>
              <a:t>02</a:t>
            </a:r>
            <a:endParaRPr sz="2500" b="1" dirty="0">
              <a:solidFill>
                <a:schemeClr val="accent3"/>
              </a:solidFill>
              <a:latin typeface="Anybody"/>
              <a:ea typeface="Anybody"/>
              <a:cs typeface="Anybody"/>
              <a:sym typeface="Anybody"/>
            </a:endParaRPr>
          </a:p>
        </p:txBody>
      </p:sp>
      <p:sp>
        <p:nvSpPr>
          <p:cNvPr id="652" name="Google Shape;652;p45"/>
          <p:cNvSpPr txBox="1">
            <a:spLocks noGrp="1"/>
          </p:cNvSpPr>
          <p:nvPr>
            <p:ph type="title"/>
          </p:nvPr>
        </p:nvSpPr>
        <p:spPr>
          <a:xfrm>
            <a:off x="715100" y="554570"/>
            <a:ext cx="7713900" cy="48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Marketing/media ideas:</a:t>
            </a:r>
            <a:endParaRPr dirty="0"/>
          </a:p>
        </p:txBody>
      </p:sp>
      <p:grpSp>
        <p:nvGrpSpPr>
          <p:cNvPr id="653" name="Google Shape;653;p45"/>
          <p:cNvGrpSpPr/>
          <p:nvPr/>
        </p:nvGrpSpPr>
        <p:grpSpPr>
          <a:xfrm>
            <a:off x="4203599" y="4177438"/>
            <a:ext cx="539025" cy="623050"/>
            <a:chOff x="801675" y="2201300"/>
            <a:chExt cx="539025" cy="623050"/>
          </a:xfrm>
        </p:grpSpPr>
        <p:sp>
          <p:nvSpPr>
            <p:cNvPr id="654" name="Google Shape;654;p45"/>
            <p:cNvSpPr/>
            <p:nvPr/>
          </p:nvSpPr>
          <p:spPr>
            <a:xfrm>
              <a:off x="801675" y="2201300"/>
              <a:ext cx="539025" cy="613800"/>
            </a:xfrm>
            <a:custGeom>
              <a:avLst/>
              <a:gdLst/>
              <a:ahLst/>
              <a:cxnLst/>
              <a:rect l="l" t="t" r="r" b="b"/>
              <a:pathLst>
                <a:path w="21561" h="24552" extrusionOk="0">
                  <a:moveTo>
                    <a:pt x="21560" y="16405"/>
                  </a:moveTo>
                  <a:cubicBezTo>
                    <a:pt x="19752" y="16829"/>
                    <a:pt x="15936" y="17053"/>
                    <a:pt x="15557" y="17633"/>
                  </a:cubicBezTo>
                  <a:cubicBezTo>
                    <a:pt x="15557" y="17633"/>
                    <a:pt x="15132" y="22342"/>
                    <a:pt x="14999" y="24552"/>
                  </a:cubicBezTo>
                  <a:cubicBezTo>
                    <a:pt x="13392" y="21851"/>
                    <a:pt x="12186" y="18392"/>
                    <a:pt x="11807" y="18191"/>
                  </a:cubicBezTo>
                  <a:cubicBezTo>
                    <a:pt x="11361" y="17945"/>
                    <a:pt x="4062" y="19686"/>
                    <a:pt x="3660" y="19128"/>
                  </a:cubicBezTo>
                  <a:cubicBezTo>
                    <a:pt x="3370" y="18727"/>
                    <a:pt x="0" y="1"/>
                    <a:pt x="0" y="1"/>
                  </a:cubicBezTo>
                  <a:lnTo>
                    <a:pt x="0" y="1"/>
                  </a:lnTo>
                  <a:cubicBezTo>
                    <a:pt x="0" y="1"/>
                    <a:pt x="15557" y="11897"/>
                    <a:pt x="21560" y="16405"/>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5"/>
            <p:cNvSpPr/>
            <p:nvPr/>
          </p:nvSpPr>
          <p:spPr>
            <a:xfrm>
              <a:off x="933550" y="2401350"/>
              <a:ext cx="270325" cy="258575"/>
            </a:xfrm>
            <a:custGeom>
              <a:avLst/>
              <a:gdLst/>
              <a:ahLst/>
              <a:cxnLst/>
              <a:rect l="l" t="t" r="r" b="b"/>
              <a:pathLst>
                <a:path w="10813" h="10343" extrusionOk="0">
                  <a:moveTo>
                    <a:pt x="438" y="0"/>
                  </a:moveTo>
                  <a:cubicBezTo>
                    <a:pt x="204" y="0"/>
                    <a:pt x="1" y="239"/>
                    <a:pt x="149" y="502"/>
                  </a:cubicBezTo>
                  <a:cubicBezTo>
                    <a:pt x="164" y="532"/>
                    <a:pt x="180" y="561"/>
                    <a:pt x="196" y="590"/>
                  </a:cubicBezTo>
                  <a:lnTo>
                    <a:pt x="196" y="590"/>
                  </a:lnTo>
                  <a:lnTo>
                    <a:pt x="193" y="592"/>
                  </a:lnTo>
                  <a:cubicBezTo>
                    <a:pt x="196" y="594"/>
                    <a:pt x="198" y="596"/>
                    <a:pt x="201" y="598"/>
                  </a:cubicBezTo>
                  <a:lnTo>
                    <a:pt x="201" y="598"/>
                  </a:lnTo>
                  <a:cubicBezTo>
                    <a:pt x="2024" y="3930"/>
                    <a:pt x="4363" y="6917"/>
                    <a:pt x="6264" y="10167"/>
                  </a:cubicBezTo>
                  <a:cubicBezTo>
                    <a:pt x="6333" y="10291"/>
                    <a:pt x="6439" y="10343"/>
                    <a:pt x="6545" y="10343"/>
                  </a:cubicBezTo>
                  <a:cubicBezTo>
                    <a:pt x="6781" y="10343"/>
                    <a:pt x="7021" y="10087"/>
                    <a:pt x="6867" y="9809"/>
                  </a:cubicBezTo>
                  <a:cubicBezTo>
                    <a:pt x="5322" y="7169"/>
                    <a:pt x="3488" y="4702"/>
                    <a:pt x="1877" y="2094"/>
                  </a:cubicBezTo>
                  <a:lnTo>
                    <a:pt x="1877" y="2094"/>
                  </a:lnTo>
                  <a:cubicBezTo>
                    <a:pt x="4628" y="4653"/>
                    <a:pt x="7157" y="7455"/>
                    <a:pt x="10058" y="9854"/>
                  </a:cubicBezTo>
                  <a:cubicBezTo>
                    <a:pt x="10130" y="9916"/>
                    <a:pt x="10209" y="9943"/>
                    <a:pt x="10286" y="9943"/>
                  </a:cubicBezTo>
                  <a:cubicBezTo>
                    <a:pt x="10566" y="9943"/>
                    <a:pt x="10812" y="9591"/>
                    <a:pt x="10549" y="9363"/>
                  </a:cubicBezTo>
                  <a:lnTo>
                    <a:pt x="10527" y="9363"/>
                  </a:lnTo>
                  <a:cubicBezTo>
                    <a:pt x="7068" y="6484"/>
                    <a:pt x="4121" y="3025"/>
                    <a:pt x="684" y="101"/>
                  </a:cubicBezTo>
                  <a:cubicBezTo>
                    <a:pt x="608" y="30"/>
                    <a:pt x="521" y="0"/>
                    <a:pt x="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5"/>
            <p:cNvSpPr/>
            <p:nvPr/>
          </p:nvSpPr>
          <p:spPr>
            <a:xfrm>
              <a:off x="978525" y="2664425"/>
              <a:ext cx="210050" cy="159925"/>
            </a:xfrm>
            <a:custGeom>
              <a:avLst/>
              <a:gdLst/>
              <a:ahLst/>
              <a:cxnLst/>
              <a:rect l="l" t="t" r="r" b="b"/>
              <a:pathLst>
                <a:path w="8402" h="6397" extrusionOk="0">
                  <a:moveTo>
                    <a:pt x="465" y="1"/>
                  </a:moveTo>
                  <a:cubicBezTo>
                    <a:pt x="189" y="1"/>
                    <a:pt x="1" y="449"/>
                    <a:pt x="314" y="670"/>
                  </a:cubicBezTo>
                  <a:cubicBezTo>
                    <a:pt x="2858" y="2456"/>
                    <a:pt x="5202" y="4554"/>
                    <a:pt x="7746" y="6339"/>
                  </a:cubicBezTo>
                  <a:cubicBezTo>
                    <a:pt x="7808" y="6379"/>
                    <a:pt x="7869" y="6397"/>
                    <a:pt x="7926" y="6397"/>
                  </a:cubicBezTo>
                  <a:cubicBezTo>
                    <a:pt x="8217" y="6397"/>
                    <a:pt x="8402" y="5942"/>
                    <a:pt x="8103" y="5737"/>
                  </a:cubicBezTo>
                  <a:cubicBezTo>
                    <a:pt x="5536" y="3951"/>
                    <a:pt x="3215" y="1853"/>
                    <a:pt x="649" y="68"/>
                  </a:cubicBezTo>
                  <a:cubicBezTo>
                    <a:pt x="586" y="21"/>
                    <a:pt x="524"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3"/>
          <p:cNvSpPr txBox="1">
            <a:spLocks noGrp="1"/>
          </p:cNvSpPr>
          <p:nvPr>
            <p:ph type="subTitle" idx="1"/>
          </p:nvPr>
        </p:nvSpPr>
        <p:spPr>
          <a:xfrm>
            <a:off x="1342775" y="1387909"/>
            <a:ext cx="23178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Relevance to the theme</a:t>
            </a:r>
            <a:endParaRPr dirty="0"/>
          </a:p>
        </p:txBody>
      </p:sp>
      <p:sp>
        <p:nvSpPr>
          <p:cNvPr id="411" name="Google Shape;411;p33"/>
          <p:cNvSpPr txBox="1">
            <a:spLocks noGrp="1"/>
          </p:cNvSpPr>
          <p:nvPr>
            <p:ph type="title"/>
          </p:nvPr>
        </p:nvSpPr>
        <p:spPr>
          <a:xfrm>
            <a:off x="744872" y="1387909"/>
            <a:ext cx="6228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01</a:t>
            </a:r>
            <a:endParaRPr dirty="0"/>
          </a:p>
        </p:txBody>
      </p:sp>
      <p:sp>
        <p:nvSpPr>
          <p:cNvPr id="412" name="Google Shape;412;p33"/>
          <p:cNvSpPr txBox="1">
            <a:spLocks noGrp="1"/>
          </p:cNvSpPr>
          <p:nvPr>
            <p:ph type="title" idx="2"/>
          </p:nvPr>
        </p:nvSpPr>
        <p:spPr>
          <a:xfrm>
            <a:off x="3822363" y="1382453"/>
            <a:ext cx="6228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02</a:t>
            </a:r>
            <a:endParaRPr dirty="0"/>
          </a:p>
        </p:txBody>
      </p:sp>
      <p:sp>
        <p:nvSpPr>
          <p:cNvPr id="413" name="Google Shape;413;p33"/>
          <p:cNvSpPr txBox="1">
            <a:spLocks noGrp="1"/>
          </p:cNvSpPr>
          <p:nvPr>
            <p:ph type="title" idx="3"/>
          </p:nvPr>
        </p:nvSpPr>
        <p:spPr>
          <a:xfrm>
            <a:off x="719963" y="2605104"/>
            <a:ext cx="6228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03</a:t>
            </a:r>
            <a:endParaRPr dirty="0"/>
          </a:p>
        </p:txBody>
      </p:sp>
      <p:sp>
        <p:nvSpPr>
          <p:cNvPr id="414" name="Google Shape;414;p33"/>
          <p:cNvSpPr txBox="1">
            <a:spLocks noGrp="1"/>
          </p:cNvSpPr>
          <p:nvPr>
            <p:ph type="title" idx="4"/>
          </p:nvPr>
        </p:nvSpPr>
        <p:spPr>
          <a:xfrm>
            <a:off x="3822363" y="2571750"/>
            <a:ext cx="6228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04</a:t>
            </a:r>
            <a:endParaRPr dirty="0"/>
          </a:p>
        </p:txBody>
      </p:sp>
      <p:sp>
        <p:nvSpPr>
          <p:cNvPr id="415" name="Google Shape;415;p33"/>
          <p:cNvSpPr txBox="1">
            <a:spLocks noGrp="1"/>
          </p:cNvSpPr>
          <p:nvPr>
            <p:ph type="title" idx="5"/>
          </p:nvPr>
        </p:nvSpPr>
        <p:spPr>
          <a:xfrm>
            <a:off x="720000" y="539600"/>
            <a:ext cx="7704000" cy="50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Index</a:t>
            </a:r>
            <a:endParaRPr dirty="0"/>
          </a:p>
        </p:txBody>
      </p:sp>
      <p:sp>
        <p:nvSpPr>
          <p:cNvPr id="416" name="Google Shape;416;p33"/>
          <p:cNvSpPr txBox="1">
            <a:spLocks noGrp="1"/>
          </p:cNvSpPr>
          <p:nvPr>
            <p:ph type="subTitle" idx="6"/>
          </p:nvPr>
        </p:nvSpPr>
        <p:spPr>
          <a:xfrm>
            <a:off x="4445163" y="1413462"/>
            <a:ext cx="23178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Uniqueness of the idea</a:t>
            </a:r>
            <a:endParaRPr dirty="0"/>
          </a:p>
        </p:txBody>
      </p:sp>
      <p:sp>
        <p:nvSpPr>
          <p:cNvPr id="417" name="Google Shape;417;p33"/>
          <p:cNvSpPr txBox="1">
            <a:spLocks noGrp="1"/>
          </p:cNvSpPr>
          <p:nvPr>
            <p:ph type="subTitle" idx="7"/>
          </p:nvPr>
        </p:nvSpPr>
        <p:spPr>
          <a:xfrm>
            <a:off x="1342763" y="2571750"/>
            <a:ext cx="23178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Feasibility of the solution</a:t>
            </a:r>
            <a:endParaRPr dirty="0"/>
          </a:p>
        </p:txBody>
      </p:sp>
      <p:sp>
        <p:nvSpPr>
          <p:cNvPr id="418" name="Google Shape;418;p33"/>
          <p:cNvSpPr txBox="1">
            <a:spLocks noGrp="1"/>
          </p:cNvSpPr>
          <p:nvPr>
            <p:ph type="subTitle" idx="8"/>
          </p:nvPr>
        </p:nvSpPr>
        <p:spPr>
          <a:xfrm>
            <a:off x="4445163" y="2608323"/>
            <a:ext cx="23178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Technology used</a:t>
            </a:r>
            <a:endParaRPr dirty="0"/>
          </a:p>
        </p:txBody>
      </p:sp>
      <p:sp>
        <p:nvSpPr>
          <p:cNvPr id="419" name="Google Shape;419;p33"/>
          <p:cNvSpPr/>
          <p:nvPr/>
        </p:nvSpPr>
        <p:spPr>
          <a:xfrm rot="-988024" flipH="1">
            <a:off x="582260" y="4034592"/>
            <a:ext cx="425451" cy="404187"/>
          </a:xfrm>
          <a:prstGeom prst="star5">
            <a:avLst>
              <a:gd name="adj" fmla="val 19098"/>
              <a:gd name="hf" fmla="val 105146"/>
              <a:gd name="vf" fmla="val 11055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18;p33">
            <a:extLst>
              <a:ext uri="{FF2B5EF4-FFF2-40B4-BE49-F238E27FC236}">
                <a16:creationId xmlns:a16="http://schemas.microsoft.com/office/drawing/2014/main" id="{A0C7491B-7400-B145-9D1F-E14F390B76A4}"/>
              </a:ext>
            </a:extLst>
          </p:cNvPr>
          <p:cNvSpPr txBox="1">
            <a:spLocks/>
          </p:cNvSpPr>
          <p:nvPr/>
        </p:nvSpPr>
        <p:spPr>
          <a:xfrm>
            <a:off x="2871251" y="3722691"/>
            <a:ext cx="2317800" cy="7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Anybody"/>
                <a:ea typeface="Anybody"/>
                <a:cs typeface="Anybody"/>
                <a:sym typeface="Anybody"/>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Marketing /media ideas.</a:t>
            </a:r>
          </a:p>
        </p:txBody>
      </p:sp>
      <p:sp>
        <p:nvSpPr>
          <p:cNvPr id="13" name="Google Shape;414;p33">
            <a:extLst>
              <a:ext uri="{FF2B5EF4-FFF2-40B4-BE49-F238E27FC236}">
                <a16:creationId xmlns:a16="http://schemas.microsoft.com/office/drawing/2014/main" id="{AAE64CF0-89D9-654C-8876-71DD0028A10A}"/>
              </a:ext>
            </a:extLst>
          </p:cNvPr>
          <p:cNvSpPr txBox="1">
            <a:spLocks/>
          </p:cNvSpPr>
          <p:nvPr/>
        </p:nvSpPr>
        <p:spPr>
          <a:xfrm>
            <a:off x="2190263" y="3755591"/>
            <a:ext cx="622800" cy="7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ybody"/>
              <a:buNone/>
              <a:defRPr sz="2500" b="1" i="0" u="none" strike="noStrike" cap="none">
                <a:solidFill>
                  <a:schemeClr val="accent3"/>
                </a:solidFill>
                <a:latin typeface="Anybody"/>
                <a:ea typeface="Anybody"/>
                <a:cs typeface="Anybody"/>
                <a:sym typeface="Anybody"/>
              </a:defRPr>
            </a:lvl1pPr>
            <a:lvl2pPr marR="0" lvl="1" algn="l" rtl="0">
              <a:lnSpc>
                <a:spcPct val="90000"/>
              </a:lnSpc>
              <a:spcBef>
                <a:spcPts val="0"/>
              </a:spcBef>
              <a:spcAft>
                <a:spcPts val="0"/>
              </a:spcAft>
              <a:buClr>
                <a:schemeClr val="dk1"/>
              </a:buClr>
              <a:buSzPts val="3000"/>
              <a:buFont typeface="Anybody"/>
              <a:buNone/>
              <a:defRPr sz="3000" b="1" i="0" u="none" strike="noStrike" cap="none">
                <a:solidFill>
                  <a:schemeClr val="dk1"/>
                </a:solidFill>
                <a:latin typeface="Anybody"/>
                <a:ea typeface="Anybody"/>
                <a:cs typeface="Anybody"/>
                <a:sym typeface="Anybody"/>
              </a:defRPr>
            </a:lvl2pPr>
            <a:lvl3pPr marR="0" lvl="2" algn="l" rtl="0">
              <a:lnSpc>
                <a:spcPct val="90000"/>
              </a:lnSpc>
              <a:spcBef>
                <a:spcPts val="0"/>
              </a:spcBef>
              <a:spcAft>
                <a:spcPts val="0"/>
              </a:spcAft>
              <a:buClr>
                <a:schemeClr val="dk1"/>
              </a:buClr>
              <a:buSzPts val="3000"/>
              <a:buFont typeface="Anybody"/>
              <a:buNone/>
              <a:defRPr sz="3000" b="1" i="0" u="none" strike="noStrike" cap="none">
                <a:solidFill>
                  <a:schemeClr val="dk1"/>
                </a:solidFill>
                <a:latin typeface="Anybody"/>
                <a:ea typeface="Anybody"/>
                <a:cs typeface="Anybody"/>
                <a:sym typeface="Anybody"/>
              </a:defRPr>
            </a:lvl3pPr>
            <a:lvl4pPr marR="0" lvl="3" algn="l" rtl="0">
              <a:lnSpc>
                <a:spcPct val="90000"/>
              </a:lnSpc>
              <a:spcBef>
                <a:spcPts val="0"/>
              </a:spcBef>
              <a:spcAft>
                <a:spcPts val="0"/>
              </a:spcAft>
              <a:buClr>
                <a:schemeClr val="dk1"/>
              </a:buClr>
              <a:buSzPts val="3000"/>
              <a:buFont typeface="Anybody"/>
              <a:buNone/>
              <a:defRPr sz="3000" b="1" i="0" u="none" strike="noStrike" cap="none">
                <a:solidFill>
                  <a:schemeClr val="dk1"/>
                </a:solidFill>
                <a:latin typeface="Anybody"/>
                <a:ea typeface="Anybody"/>
                <a:cs typeface="Anybody"/>
                <a:sym typeface="Anybody"/>
              </a:defRPr>
            </a:lvl4pPr>
            <a:lvl5pPr marR="0" lvl="4" algn="l" rtl="0">
              <a:lnSpc>
                <a:spcPct val="90000"/>
              </a:lnSpc>
              <a:spcBef>
                <a:spcPts val="0"/>
              </a:spcBef>
              <a:spcAft>
                <a:spcPts val="0"/>
              </a:spcAft>
              <a:buClr>
                <a:schemeClr val="dk1"/>
              </a:buClr>
              <a:buSzPts val="3000"/>
              <a:buFont typeface="Anybody"/>
              <a:buNone/>
              <a:defRPr sz="3000" b="1" i="0" u="none" strike="noStrike" cap="none">
                <a:solidFill>
                  <a:schemeClr val="dk1"/>
                </a:solidFill>
                <a:latin typeface="Anybody"/>
                <a:ea typeface="Anybody"/>
                <a:cs typeface="Anybody"/>
                <a:sym typeface="Anybody"/>
              </a:defRPr>
            </a:lvl5pPr>
            <a:lvl6pPr marR="0" lvl="5" algn="l" rtl="0">
              <a:lnSpc>
                <a:spcPct val="90000"/>
              </a:lnSpc>
              <a:spcBef>
                <a:spcPts val="0"/>
              </a:spcBef>
              <a:spcAft>
                <a:spcPts val="0"/>
              </a:spcAft>
              <a:buClr>
                <a:schemeClr val="dk1"/>
              </a:buClr>
              <a:buSzPts val="3000"/>
              <a:buFont typeface="Anybody"/>
              <a:buNone/>
              <a:defRPr sz="3000" b="1" i="0" u="none" strike="noStrike" cap="none">
                <a:solidFill>
                  <a:schemeClr val="dk1"/>
                </a:solidFill>
                <a:latin typeface="Anybody"/>
                <a:ea typeface="Anybody"/>
                <a:cs typeface="Anybody"/>
                <a:sym typeface="Anybody"/>
              </a:defRPr>
            </a:lvl6pPr>
            <a:lvl7pPr marR="0" lvl="6" algn="l" rtl="0">
              <a:lnSpc>
                <a:spcPct val="90000"/>
              </a:lnSpc>
              <a:spcBef>
                <a:spcPts val="0"/>
              </a:spcBef>
              <a:spcAft>
                <a:spcPts val="0"/>
              </a:spcAft>
              <a:buClr>
                <a:schemeClr val="dk1"/>
              </a:buClr>
              <a:buSzPts val="3000"/>
              <a:buFont typeface="Anybody"/>
              <a:buNone/>
              <a:defRPr sz="3000" b="1" i="0" u="none" strike="noStrike" cap="none">
                <a:solidFill>
                  <a:schemeClr val="dk1"/>
                </a:solidFill>
                <a:latin typeface="Anybody"/>
                <a:ea typeface="Anybody"/>
                <a:cs typeface="Anybody"/>
                <a:sym typeface="Anybody"/>
              </a:defRPr>
            </a:lvl7pPr>
            <a:lvl8pPr marR="0" lvl="7" algn="l" rtl="0">
              <a:lnSpc>
                <a:spcPct val="90000"/>
              </a:lnSpc>
              <a:spcBef>
                <a:spcPts val="0"/>
              </a:spcBef>
              <a:spcAft>
                <a:spcPts val="0"/>
              </a:spcAft>
              <a:buClr>
                <a:schemeClr val="dk1"/>
              </a:buClr>
              <a:buSzPts val="3000"/>
              <a:buFont typeface="Anybody"/>
              <a:buNone/>
              <a:defRPr sz="3000" b="1" i="0" u="none" strike="noStrike" cap="none">
                <a:solidFill>
                  <a:schemeClr val="dk1"/>
                </a:solidFill>
                <a:latin typeface="Anybody"/>
                <a:ea typeface="Anybody"/>
                <a:cs typeface="Anybody"/>
                <a:sym typeface="Anybody"/>
              </a:defRPr>
            </a:lvl8pPr>
            <a:lvl9pPr marR="0" lvl="8" algn="l" rtl="0">
              <a:lnSpc>
                <a:spcPct val="90000"/>
              </a:lnSpc>
              <a:spcBef>
                <a:spcPts val="0"/>
              </a:spcBef>
              <a:spcAft>
                <a:spcPts val="0"/>
              </a:spcAft>
              <a:buClr>
                <a:schemeClr val="dk1"/>
              </a:buClr>
              <a:buSzPts val="3000"/>
              <a:buFont typeface="Anybody"/>
              <a:buNone/>
              <a:defRPr sz="3000" b="1" i="0" u="none" strike="noStrike" cap="none">
                <a:solidFill>
                  <a:schemeClr val="dk1"/>
                </a:solidFill>
                <a:latin typeface="Anybody"/>
                <a:ea typeface="Anybody"/>
                <a:cs typeface="Anybody"/>
                <a:sym typeface="Anybody"/>
              </a:defRPr>
            </a:lvl9pPr>
          </a:lstStyle>
          <a:p>
            <a:r>
              <a:rPr lang="es" dirty="0"/>
              <a:t>05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4"/>
          <p:cNvSpPr txBox="1">
            <a:spLocks noGrp="1"/>
          </p:cNvSpPr>
          <p:nvPr>
            <p:ph type="title" idx="2"/>
          </p:nvPr>
        </p:nvSpPr>
        <p:spPr>
          <a:xfrm>
            <a:off x="3786250" y="1442699"/>
            <a:ext cx="3150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01</a:t>
            </a:r>
            <a:endParaRPr dirty="0"/>
          </a:p>
        </p:txBody>
      </p:sp>
      <p:sp>
        <p:nvSpPr>
          <p:cNvPr id="429" name="Google Shape;429;p34"/>
          <p:cNvSpPr txBox="1">
            <a:spLocks noGrp="1"/>
          </p:cNvSpPr>
          <p:nvPr>
            <p:ph type="title"/>
          </p:nvPr>
        </p:nvSpPr>
        <p:spPr>
          <a:xfrm>
            <a:off x="3786250" y="2284499"/>
            <a:ext cx="4011000" cy="141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Relevance to the theme</a:t>
            </a:r>
            <a:endParaRPr dirty="0"/>
          </a:p>
        </p:txBody>
      </p:sp>
      <p:grpSp>
        <p:nvGrpSpPr>
          <p:cNvPr id="430" name="Google Shape;430;p34"/>
          <p:cNvGrpSpPr/>
          <p:nvPr/>
        </p:nvGrpSpPr>
        <p:grpSpPr>
          <a:xfrm flipH="1">
            <a:off x="7797250" y="565992"/>
            <a:ext cx="776050" cy="778404"/>
            <a:chOff x="-754500" y="532975"/>
            <a:chExt cx="667800" cy="669825"/>
          </a:xfrm>
        </p:grpSpPr>
        <p:sp>
          <p:nvSpPr>
            <p:cNvPr id="431" name="Google Shape;431;p34"/>
            <p:cNvSpPr/>
            <p:nvPr/>
          </p:nvSpPr>
          <p:spPr>
            <a:xfrm>
              <a:off x="-754500" y="535000"/>
              <a:ext cx="667800" cy="667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2" name="Google Shape;432;p34"/>
            <p:cNvCxnSpPr/>
            <p:nvPr/>
          </p:nvCxnSpPr>
          <p:spPr>
            <a:xfrm>
              <a:off x="-754500" y="532975"/>
              <a:ext cx="667800" cy="667800"/>
            </a:xfrm>
            <a:prstGeom prst="straightConnector1">
              <a:avLst/>
            </a:prstGeom>
            <a:noFill/>
            <a:ln w="9525" cap="flat" cmpd="sng">
              <a:solidFill>
                <a:schemeClr val="dk1"/>
              </a:solidFill>
              <a:prstDash val="solid"/>
              <a:round/>
              <a:headEnd type="none" w="med" len="med"/>
              <a:tailEnd type="none" w="med" len="med"/>
            </a:ln>
          </p:spPr>
        </p:cxnSp>
        <p:cxnSp>
          <p:nvCxnSpPr>
            <p:cNvPr id="433" name="Google Shape;433;p34"/>
            <p:cNvCxnSpPr/>
            <p:nvPr/>
          </p:nvCxnSpPr>
          <p:spPr>
            <a:xfrm flipH="1">
              <a:off x="-754500" y="535000"/>
              <a:ext cx="667800" cy="667800"/>
            </a:xfrm>
            <a:prstGeom prst="straightConnector1">
              <a:avLst/>
            </a:prstGeom>
            <a:noFill/>
            <a:ln w="9525" cap="flat" cmpd="sng">
              <a:solidFill>
                <a:schemeClr val="dk1"/>
              </a:solidFill>
              <a:prstDash val="solid"/>
              <a:round/>
              <a:headEnd type="none" w="med" len="med"/>
              <a:tailEnd type="none" w="med" len="med"/>
            </a:ln>
          </p:spPr>
        </p:cxnSp>
      </p:grpSp>
      <p:sp>
        <p:nvSpPr>
          <p:cNvPr id="445" name="Google Shape;445;p34"/>
          <p:cNvSpPr/>
          <p:nvPr/>
        </p:nvSpPr>
        <p:spPr>
          <a:xfrm>
            <a:off x="1350804" y="534450"/>
            <a:ext cx="1977600" cy="4074600"/>
          </a:xfrm>
          <a:prstGeom prst="roundRect">
            <a:avLst>
              <a:gd name="adj" fmla="val 4660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6" name="Google Shape;446;p34"/>
          <p:cNvPicPr preferRelativeResize="0">
            <a:picLocks noGrp="1"/>
          </p:cNvPicPr>
          <p:nvPr>
            <p:ph type="pic" idx="3"/>
          </p:nvPr>
        </p:nvPicPr>
        <p:blipFill rotWithShape="1">
          <a:blip r:embed="rId3">
            <a:alphaModFix/>
          </a:blip>
          <a:srcRect l="31558" r="38750"/>
          <a:stretch/>
        </p:blipFill>
        <p:spPr>
          <a:xfrm>
            <a:off x="1479875" y="655050"/>
            <a:ext cx="1705200" cy="3833400"/>
          </a:xfrm>
          <a:prstGeom prst="roundRect">
            <a:avLst>
              <a:gd name="adj" fmla="val 16667"/>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6"/>
          <p:cNvSpPr txBox="1">
            <a:spLocks noGrp="1"/>
          </p:cNvSpPr>
          <p:nvPr>
            <p:ph type="title"/>
          </p:nvPr>
        </p:nvSpPr>
        <p:spPr>
          <a:xfrm>
            <a:off x="275925" y="120535"/>
            <a:ext cx="3720662" cy="7015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800" dirty="0">
                <a:solidFill>
                  <a:schemeClr val="tx1"/>
                </a:solidFill>
                <a:latin typeface="Times New Roman" panose="02020603050405020304" pitchFamily="18" charset="0"/>
                <a:cs typeface="Times New Roman" panose="02020603050405020304" pitchFamily="18" charset="0"/>
              </a:rPr>
              <a:t>Problem statement </a:t>
            </a:r>
            <a:r>
              <a:rPr lang="es" sz="2800" dirty="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p:txBody>
      </p:sp>
      <p:sp>
        <p:nvSpPr>
          <p:cNvPr id="461" name="Google Shape;461;p36"/>
          <p:cNvSpPr txBox="1">
            <a:spLocks noGrp="1"/>
          </p:cNvSpPr>
          <p:nvPr>
            <p:ph type="subTitle" idx="1"/>
          </p:nvPr>
        </p:nvSpPr>
        <p:spPr>
          <a:xfrm>
            <a:off x="1006762" y="822100"/>
            <a:ext cx="4874100" cy="3499300"/>
          </a:xfrm>
          <a:prstGeom prst="rect">
            <a:avLst/>
          </a:prstGeom>
        </p:spPr>
        <p:txBody>
          <a:bodyPr spcFirstLastPara="1" wrap="square" lIns="91425" tIns="91425" rIns="91425" bIns="91425" anchor="t" anchorCtr="0">
            <a:noAutofit/>
          </a:bodyPr>
          <a:lstStyle/>
          <a:p>
            <a:pPr marL="0" indent="0"/>
            <a:r>
              <a:rPr lang="en-US" b="1" dirty="0">
                <a:latin typeface="Times New Roman" panose="02020603050405020304" pitchFamily="18" charset="0"/>
                <a:cs typeface="Times New Roman" panose="02020603050405020304" pitchFamily="18" charset="0"/>
                <a:sym typeface="Anybody"/>
              </a:rPr>
              <a:t>As stress on Indian agriculture increases because of</a:t>
            </a:r>
          </a:p>
          <a:p>
            <a:pPr marL="171450" indent="-1714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sym typeface="Anybody"/>
              </a:rPr>
              <a:t> the continuous fragmentation of landholdings and climate change, there is a serious threat to livelihood based on farming. </a:t>
            </a:r>
          </a:p>
          <a:p>
            <a:pPr marL="171450" indent="-1714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sym typeface="Anybody"/>
              </a:rPr>
              <a:t>A major reason for MSP was to prevent distressed sales by farmers and procurement for food security as well as to protect against excessive falls in prices during bumper production years. </a:t>
            </a:r>
          </a:p>
          <a:p>
            <a:pPr marL="171450" indent="-1714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sym typeface="Anybody"/>
              </a:rPr>
              <a:t>But there are some constraints like not being legally enforced: the Stagnant rates: </a:t>
            </a:r>
          </a:p>
          <a:p>
            <a:pPr marL="171450" indent="-1714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sym typeface="Anybody"/>
              </a:rPr>
              <a:t>Lack of awareness: </a:t>
            </a:r>
          </a:p>
          <a:p>
            <a:pPr marL="171450" indent="-1714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sym typeface="Anybody"/>
              </a:rPr>
              <a:t>Unequal access: </a:t>
            </a:r>
          </a:p>
          <a:p>
            <a:pPr marL="171450" indent="-1714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sym typeface="Anybody"/>
              </a:rPr>
              <a:t>Price fixing by a handful of middlemen cartels etc. </a:t>
            </a:r>
          </a:p>
          <a:p>
            <a:pPr marL="171450" indent="-1714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sym typeface="Anybody"/>
              </a:rPr>
              <a:t>There is a need for fair pricing of farm products at local as well as national levels to decrease cases of hoarding and involvement of middlemen as well as increase its reach to everyone. </a:t>
            </a:r>
            <a:endParaRPr lang="en-US" dirty="0">
              <a:highlight>
                <a:srgbClr val="FFFF00"/>
              </a:highligh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mc:AlternateContent xmlns:mc="http://schemas.openxmlformats.org/markup-compatibility/2006" xmlns:am3d="http://schemas.microsoft.com/office/drawing/2017/model3d">
        <mc:Choice Requires="am3d">
          <p:graphicFrame>
            <p:nvGraphicFramePr>
              <p:cNvPr id="3" name="3D Model 2" descr="Head With Gears">
                <a:extLst>
                  <a:ext uri="{FF2B5EF4-FFF2-40B4-BE49-F238E27FC236}">
                    <a16:creationId xmlns:a16="http://schemas.microsoft.com/office/drawing/2014/main" id="{D55BCE11-CA69-2E4D-82E3-048877B812D0}"/>
                  </a:ext>
                </a:extLst>
              </p:cNvPr>
              <p:cNvGraphicFramePr>
                <a:graphicFrameLocks noChangeAspect="1"/>
              </p:cNvGraphicFramePr>
              <p:nvPr>
                <p:extLst>
                  <p:ext uri="{D42A27DB-BD31-4B8C-83A1-F6EECF244321}">
                    <p14:modId xmlns:p14="http://schemas.microsoft.com/office/powerpoint/2010/main" val="875666834"/>
                  </p:ext>
                </p:extLst>
              </p:nvPr>
            </p:nvGraphicFramePr>
            <p:xfrm>
              <a:off x="6272685" y="31524"/>
              <a:ext cx="2595390" cy="2975204"/>
            </p:xfrm>
            <a:graphic>
              <a:graphicData uri="http://schemas.microsoft.com/office/drawing/2017/model3d">
                <am3d:model3d r:embed="rId3">
                  <am3d:spPr>
                    <a:xfrm>
                      <a:off x="0" y="0"/>
                      <a:ext cx="2595390" cy="2975204"/>
                    </a:xfrm>
                    <a:prstGeom prst="rect">
                      <a:avLst/>
                    </a:prstGeom>
                  </am3d:spPr>
                  <am3d:camera>
                    <am3d:pos x="0" y="0" z="62689370"/>
                    <am3d:up dx="0" dy="36000000" dz="0"/>
                    <am3d:lookAt x="0" y="0" z="0"/>
                    <am3d:perspective fov="2700000"/>
                  </am3d:camera>
                  <am3d:trans>
                    <am3d:meterPerModelUnit n="119171" d="1000000"/>
                    <am3d:preTrans dx="-164765" dy="-18081215" dz="-21786"/>
                    <am3d:scale>
                      <am3d:sx n="1000000" d="1000000"/>
                      <am3d:sy n="1000000" d="1000000"/>
                      <am3d:sz n="1000000" d="1000000"/>
                    </am3d:scale>
                    <am3d:rot ax="414787" ay="-1656744" az="-192978"/>
                    <am3d:postTrans dx="0" dy="0" dz="0"/>
                  </am3d:trans>
                  <am3d:raster rName="Office3DRenderer" rVer="16.0.8326">
                    <am3d:blip r:embed="rId4"/>
                  </am3d:raster>
                  <am3d:objViewport viewportSz="40640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Head With Gears">
                <a:extLst>
                  <a:ext uri="{FF2B5EF4-FFF2-40B4-BE49-F238E27FC236}">
                    <a16:creationId xmlns:a16="http://schemas.microsoft.com/office/drawing/2014/main" id="{D55BCE11-CA69-2E4D-82E3-048877B812D0}"/>
                  </a:ext>
                </a:extLst>
              </p:cNvPr>
              <p:cNvPicPr>
                <a:picLocks noGrp="1" noRot="1" noChangeAspect="1" noMove="1" noResize="1" noEditPoints="1" noAdjustHandles="1" noChangeArrowheads="1" noChangeShapeType="1" noCrop="1"/>
              </p:cNvPicPr>
              <p:nvPr/>
            </p:nvPicPr>
            <p:blipFill>
              <a:blip r:embed="rId5"/>
              <a:stretch>
                <a:fillRect/>
              </a:stretch>
            </p:blipFill>
            <p:spPr>
              <a:xfrm>
                <a:off x="6272685" y="31524"/>
                <a:ext cx="2595390" cy="2975204"/>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7"/>
          <p:cNvSpPr txBox="1">
            <a:spLocks noGrp="1"/>
          </p:cNvSpPr>
          <p:nvPr>
            <p:ph type="subTitle" idx="1"/>
          </p:nvPr>
        </p:nvSpPr>
        <p:spPr>
          <a:xfrm>
            <a:off x="1822403" y="1095912"/>
            <a:ext cx="6151017" cy="11914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panose="02020603050405020304" pitchFamily="18" charset="0"/>
                <a:cs typeface="Times New Roman" panose="02020603050405020304" pitchFamily="18" charset="0"/>
              </a:rPr>
              <a:t>1. Farmers -&gt; retailers -&gt; customers (surety)</a:t>
            </a:r>
          </a:p>
          <a:p>
            <a:pPr marL="0" lvl="0" indent="0" algn="l" rtl="0">
              <a:spcBef>
                <a:spcPts val="0"/>
              </a:spcBef>
              <a:spcAft>
                <a:spcPts val="0"/>
              </a:spcAft>
              <a:buNone/>
            </a:pPr>
            <a:r>
              <a:rPr lang="en-US" b="1" dirty="0">
                <a:latin typeface="Times New Roman" panose="02020603050405020304" pitchFamily="18" charset="0"/>
                <a:cs typeface="Times New Roman" panose="02020603050405020304" pitchFamily="18" charset="0"/>
              </a:rPr>
              <a:t>2. Farmer -&gt; warehouse -&gt; customer (good quality)</a:t>
            </a:r>
          </a:p>
          <a:p>
            <a:pPr marL="0" lvl="0" indent="0" algn="l" rtl="0">
              <a:spcBef>
                <a:spcPts val="0"/>
              </a:spcBef>
              <a:spcAft>
                <a:spcPts val="0"/>
              </a:spcAft>
              <a:buNone/>
            </a:pPr>
            <a:r>
              <a:rPr lang="en-US" b="1" dirty="0">
                <a:latin typeface="Times New Roman" panose="02020603050405020304" pitchFamily="18" charset="0"/>
                <a:cs typeface="Times New Roman" panose="02020603050405020304" pitchFamily="18" charset="0"/>
              </a:rPr>
              <a:t>3. Farmer -&gt; customer (low price)</a:t>
            </a:r>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In every chain, the farmer gets a profit of at least 10% </a:t>
            </a:r>
          </a:p>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This would be done directly via an app. </a:t>
            </a:r>
          </a:p>
          <a:p>
            <a:pPr marL="0" lvl="0" indent="0" algn="l" rtl="0">
              <a:spcBef>
                <a:spcPts val="0"/>
              </a:spcBef>
              <a:spcAft>
                <a:spcPts val="0"/>
              </a:spcAft>
              <a:buNone/>
            </a:pPr>
            <a:endParaRPr lang="en-US"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r>
              <a:rPr lang="en-US" b="1" dirty="0">
                <a:solidFill>
                  <a:srgbClr val="FF0000"/>
                </a:solidFill>
                <a:latin typeface="Times New Roman" panose="02020603050405020304" pitchFamily="18" charset="0"/>
                <a:cs typeface="Times New Roman" panose="02020603050405020304" pitchFamily="18" charset="0"/>
              </a:rPr>
              <a:t>💡This is the solution for the problem statement </a:t>
            </a:r>
            <a:endParaRPr b="1" dirty="0">
              <a:solidFill>
                <a:srgbClr val="FF0000"/>
              </a:solidFill>
              <a:latin typeface="Times New Roman" panose="02020603050405020304" pitchFamily="18" charset="0"/>
              <a:cs typeface="Times New Roman" panose="02020603050405020304" pitchFamily="18" charset="0"/>
            </a:endParaRPr>
          </a:p>
        </p:txBody>
      </p:sp>
      <p:sp>
        <p:nvSpPr>
          <p:cNvPr id="486" name="Google Shape;486;p37"/>
          <p:cNvSpPr txBox="1">
            <a:spLocks noGrp="1"/>
          </p:cNvSpPr>
          <p:nvPr>
            <p:ph type="title"/>
          </p:nvPr>
        </p:nvSpPr>
        <p:spPr>
          <a:xfrm>
            <a:off x="893420" y="72553"/>
            <a:ext cx="7080000" cy="9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Solution and relevance to the theme</a:t>
            </a:r>
            <a:r>
              <a:rPr lang="en-US" dirty="0"/>
              <a:t>:</a:t>
            </a:r>
            <a:endParaRPr dirty="0"/>
          </a:p>
        </p:txBody>
      </p:sp>
      <p:sp>
        <p:nvSpPr>
          <p:cNvPr id="487" name="Google Shape;487;p37"/>
          <p:cNvSpPr txBox="1">
            <a:spLocks noGrp="1"/>
          </p:cNvSpPr>
          <p:nvPr>
            <p:ph type="subTitle" idx="4294967295"/>
          </p:nvPr>
        </p:nvSpPr>
        <p:spPr>
          <a:xfrm>
            <a:off x="652861" y="1159621"/>
            <a:ext cx="1107600" cy="11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500" dirty="0">
                <a:solidFill>
                  <a:schemeClr val="accent3"/>
                </a:solidFill>
                <a:latin typeface="Anybody Black"/>
                <a:ea typeface="Anybody Black"/>
                <a:cs typeface="Anybody Black"/>
                <a:sym typeface="Anybody Black"/>
              </a:rPr>
              <a:t>01</a:t>
            </a:r>
            <a:endParaRPr sz="2500" dirty="0">
              <a:solidFill>
                <a:schemeClr val="accent3"/>
              </a:solidFill>
              <a:latin typeface="Anybody Black"/>
              <a:ea typeface="Anybody Black"/>
              <a:cs typeface="Anybody Black"/>
              <a:sym typeface="Anybody Black"/>
            </a:endParaRPr>
          </a:p>
        </p:txBody>
      </p:sp>
      <p:sp>
        <p:nvSpPr>
          <p:cNvPr id="493" name="Google Shape;493;p37"/>
          <p:cNvSpPr/>
          <p:nvPr/>
        </p:nvSpPr>
        <p:spPr>
          <a:xfrm rot="-988024" flipH="1">
            <a:off x="113835" y="2095822"/>
            <a:ext cx="425451" cy="404187"/>
          </a:xfrm>
          <a:prstGeom prst="star5">
            <a:avLst>
              <a:gd name="adj" fmla="val 19098"/>
              <a:gd name="hf" fmla="val 105146"/>
              <a:gd name="vf" fmla="val 11055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8"/>
          <p:cNvSpPr txBox="1">
            <a:spLocks noGrp="1"/>
          </p:cNvSpPr>
          <p:nvPr>
            <p:ph type="title"/>
          </p:nvPr>
        </p:nvSpPr>
        <p:spPr>
          <a:xfrm>
            <a:off x="729925" y="2371211"/>
            <a:ext cx="4570200" cy="1416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Uniqueness of the idea</a:t>
            </a:r>
            <a:endParaRPr dirty="0"/>
          </a:p>
        </p:txBody>
      </p:sp>
      <p:sp>
        <p:nvSpPr>
          <p:cNvPr id="499" name="Google Shape;499;p38"/>
          <p:cNvSpPr txBox="1">
            <a:spLocks noGrp="1"/>
          </p:cNvSpPr>
          <p:nvPr>
            <p:ph type="title" idx="2"/>
          </p:nvPr>
        </p:nvSpPr>
        <p:spPr>
          <a:xfrm>
            <a:off x="3598525" y="1442700"/>
            <a:ext cx="17016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02</a:t>
            </a:r>
            <a:endParaRPr/>
          </a:p>
        </p:txBody>
      </p:sp>
      <p:sp>
        <p:nvSpPr>
          <p:cNvPr id="500" name="Google Shape;500;p38"/>
          <p:cNvSpPr/>
          <p:nvPr/>
        </p:nvSpPr>
        <p:spPr>
          <a:xfrm>
            <a:off x="6333754" y="534450"/>
            <a:ext cx="1977600" cy="4074600"/>
          </a:xfrm>
          <a:prstGeom prst="roundRect">
            <a:avLst>
              <a:gd name="adj" fmla="val 4660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3" name="Google Shape;513;p38"/>
          <p:cNvPicPr preferRelativeResize="0">
            <a:picLocks noGrp="1"/>
          </p:cNvPicPr>
          <p:nvPr>
            <p:ph type="pic" idx="3"/>
          </p:nvPr>
        </p:nvPicPr>
        <p:blipFill rotWithShape="1">
          <a:blip r:embed="rId3">
            <a:alphaModFix/>
          </a:blip>
          <a:srcRect l="16632" r="16625"/>
          <a:stretch/>
        </p:blipFill>
        <p:spPr>
          <a:xfrm>
            <a:off x="6462825" y="655050"/>
            <a:ext cx="1705200" cy="3833400"/>
          </a:xfrm>
          <a:prstGeom prst="roundRect">
            <a:avLst>
              <a:gd name="adj" fmla="val 16667"/>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5"/>
          <p:cNvSpPr txBox="1">
            <a:spLocks noGrp="1"/>
          </p:cNvSpPr>
          <p:nvPr>
            <p:ph type="title"/>
          </p:nvPr>
        </p:nvSpPr>
        <p:spPr>
          <a:xfrm>
            <a:off x="1403986" y="230560"/>
            <a:ext cx="5799900" cy="91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 Is our idea unique ?</a:t>
            </a:r>
            <a:endParaRPr dirty="0"/>
          </a:p>
        </p:txBody>
      </p:sp>
      <p:sp>
        <p:nvSpPr>
          <p:cNvPr id="455" name="Google Shape;455;p35"/>
          <p:cNvSpPr txBox="1">
            <a:spLocks noGrp="1"/>
          </p:cNvSpPr>
          <p:nvPr>
            <p:ph type="subTitle" idx="1"/>
          </p:nvPr>
        </p:nvSpPr>
        <p:spPr>
          <a:xfrm>
            <a:off x="457394" y="1145860"/>
            <a:ext cx="3547047" cy="1039633"/>
          </a:xfrm>
          <a:prstGeom prst="rect">
            <a:avLst/>
          </a:prstGeom>
        </p:spPr>
        <p:txBody>
          <a:bodyPr spcFirstLastPara="1" wrap="square" lIns="91425" tIns="91425" rIns="91425" bIns="91425" anchor="t" anchorCtr="0">
            <a:noAutofit/>
          </a:bodyPr>
          <a:lstStyle/>
          <a:p>
            <a:pPr marL="0" indent="0" algn="l"/>
            <a:r>
              <a:rPr lang="es" b="1" u="sng" dirty="0"/>
              <a:t>Present scenario</a:t>
            </a:r>
            <a:r>
              <a:rPr lang="es" b="1" dirty="0"/>
              <a:t>: </a:t>
            </a:r>
            <a:r>
              <a:rPr lang="en-IN" dirty="0"/>
              <a:t>Farmers will soon get an app to track warehouses to store produce &amp; avoid crops going to waste</a:t>
            </a:r>
          </a:p>
          <a:p>
            <a:pPr marL="0" indent="0" algn="l"/>
            <a:endParaRPr lang="en-IN" dirty="0"/>
          </a:p>
          <a:p>
            <a:pPr marL="0" indent="0" algn="l"/>
            <a:endParaRPr lang="en-IN" dirty="0"/>
          </a:p>
          <a:p>
            <a:pPr marL="0" indent="0" algn="l"/>
            <a:endParaRPr lang="es" dirty="0"/>
          </a:p>
        </p:txBody>
      </p:sp>
      <p:pic>
        <p:nvPicPr>
          <p:cNvPr id="4" name="Picture 3">
            <a:extLst>
              <a:ext uri="{FF2B5EF4-FFF2-40B4-BE49-F238E27FC236}">
                <a16:creationId xmlns:a16="http://schemas.microsoft.com/office/drawing/2014/main" id="{55E3D522-5F95-5041-9547-88956B69C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452" y="2898886"/>
            <a:ext cx="3736234" cy="1514913"/>
          </a:xfrm>
          <a:prstGeom prst="rect">
            <a:avLst/>
          </a:prstGeom>
        </p:spPr>
        <p:style>
          <a:lnRef idx="2">
            <a:schemeClr val="dk1"/>
          </a:lnRef>
          <a:fillRef idx="1">
            <a:schemeClr val="lt1"/>
          </a:fillRef>
          <a:effectRef idx="0">
            <a:schemeClr val="dk1"/>
          </a:effectRef>
          <a:fontRef idx="minor">
            <a:schemeClr val="dk1"/>
          </a:fontRef>
        </p:style>
      </p:pic>
      <p:sp>
        <p:nvSpPr>
          <p:cNvPr id="2" name="TextBox 1">
            <a:extLst>
              <a:ext uri="{FF2B5EF4-FFF2-40B4-BE49-F238E27FC236}">
                <a16:creationId xmlns:a16="http://schemas.microsoft.com/office/drawing/2014/main" id="{63572295-83B5-AA4A-9704-9D3B9F7C329F}"/>
              </a:ext>
            </a:extLst>
          </p:cNvPr>
          <p:cNvSpPr txBox="1"/>
          <p:nvPr/>
        </p:nvSpPr>
        <p:spPr>
          <a:xfrm>
            <a:off x="4374931" y="1355835"/>
            <a:ext cx="4035972" cy="33239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b="1" dirty="0">
                <a:latin typeface="Times New Roman" panose="02020603050405020304" pitchFamily="18" charset="0"/>
                <a:cs typeface="Times New Roman" panose="02020603050405020304" pitchFamily="18" charset="0"/>
              </a:rPr>
              <a:t>₹20,851 /month</a:t>
            </a:r>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Average Base Pay</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31 salaries</a:t>
            </a:r>
          </a:p>
          <a:p>
            <a:r>
              <a:rPr lang="en-IN" dirty="0">
                <a:latin typeface="Times New Roman" panose="02020603050405020304" pitchFamily="18" charset="0"/>
                <a:cs typeface="Times New Roman" panose="02020603050405020304" pitchFamily="18" charset="0"/>
              </a:rPr>
              <a:t>₹10T</a:t>
            </a:r>
          </a:p>
          <a:p>
            <a:r>
              <a:rPr lang="en-IN" dirty="0">
                <a:latin typeface="Times New Roman" panose="02020603050405020304" pitchFamily="18" charset="0"/>
                <a:cs typeface="Times New Roman" panose="02020603050405020304" pitchFamily="18" charset="0"/>
              </a:rPr>
              <a:t>Low</a:t>
            </a:r>
          </a:p>
          <a:p>
            <a:r>
              <a:rPr lang="en-IN" dirty="0">
                <a:latin typeface="Times New Roman" panose="02020603050405020304" pitchFamily="18" charset="0"/>
                <a:cs typeface="Times New Roman" panose="02020603050405020304" pitchFamily="18" charset="0"/>
              </a:rPr>
              <a:t>₹1L</a:t>
            </a:r>
          </a:p>
          <a:p>
            <a:r>
              <a:rPr lang="en-IN" dirty="0">
                <a:latin typeface="Times New Roman" panose="02020603050405020304" pitchFamily="18" charset="0"/>
                <a:cs typeface="Times New Roman" panose="02020603050405020304" pitchFamily="18" charset="0"/>
              </a:rPr>
              <a:t>High</a:t>
            </a:r>
          </a:p>
          <a:p>
            <a:r>
              <a:rPr lang="en-IN" b="1" dirty="0">
                <a:latin typeface="Times New Roman" panose="02020603050405020304" pitchFamily="18" charset="0"/>
                <a:cs typeface="Times New Roman" panose="02020603050405020304" pitchFamily="18" charset="0"/>
              </a:rPr>
              <a:t>Additional Cash Compensation</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Average: </a:t>
            </a:r>
            <a:r>
              <a:rPr lang="en-IN" b="1" dirty="0">
                <a:latin typeface="Times New Roman" panose="02020603050405020304" pitchFamily="18" charset="0"/>
                <a:cs typeface="Times New Roman" panose="02020603050405020304" pitchFamily="18" charset="0"/>
              </a:rPr>
              <a:t>₹3,89,054</a:t>
            </a:r>
            <a:r>
              <a:rPr lang="en-IN" dirty="0">
                <a:latin typeface="Times New Roman" panose="02020603050405020304" pitchFamily="18" charset="0"/>
                <a:cs typeface="Times New Roman" panose="02020603050405020304" pitchFamily="18" charset="0"/>
              </a:rPr>
              <a:t>Range: ₹12,193 - ₹7,65,915</a:t>
            </a:r>
          </a:p>
          <a:p>
            <a:r>
              <a:rPr lang="en-IN" b="1" dirty="0">
                <a:latin typeface="Times New Roman" panose="02020603050405020304" pitchFamily="18" charset="0"/>
                <a:cs typeface="Times New Roman" panose="02020603050405020304" pitchFamily="18" charset="0"/>
              </a:rPr>
              <a:t>How much does a Farmer make?</a:t>
            </a:r>
            <a:r>
              <a:rPr lang="en-IN" dirty="0">
                <a:latin typeface="Times New Roman" panose="02020603050405020304" pitchFamily="18" charset="0"/>
                <a:cs typeface="Times New Roman" panose="02020603050405020304" pitchFamily="18" charset="0"/>
              </a:rPr>
              <a:t> The national average salary for a Farmer is ₹20,851 in India. Filter by location to see Farmer salaries in your area. Salary estimates are based on 31 salaries submitted anonymously to Glassdoor by Farmer employees.</a:t>
            </a:r>
          </a:p>
          <a:p>
            <a:endParaRPr lang="en-US" dirty="0"/>
          </a:p>
        </p:txBody>
      </p:sp>
      <p:sp>
        <p:nvSpPr>
          <p:cNvPr id="3" name="TextBox 2">
            <a:extLst>
              <a:ext uri="{FF2B5EF4-FFF2-40B4-BE49-F238E27FC236}">
                <a16:creationId xmlns:a16="http://schemas.microsoft.com/office/drawing/2014/main" id="{46A59A8C-4263-B647-A995-CAF2E2F44E2B}"/>
              </a:ext>
            </a:extLst>
          </p:cNvPr>
          <p:cNvSpPr txBox="1"/>
          <p:nvPr/>
        </p:nvSpPr>
        <p:spPr>
          <a:xfrm>
            <a:off x="646386" y="2388301"/>
            <a:ext cx="2932213" cy="307777"/>
          </a:xfrm>
          <a:prstGeom prst="rect">
            <a:avLst/>
          </a:prstGeom>
          <a:noFill/>
        </p:spPr>
        <p:txBody>
          <a:bodyPr wrap="none" rtlCol="0">
            <a:spAutoFit/>
          </a:bodyPr>
          <a:lstStyle/>
          <a:p>
            <a:r>
              <a:rPr lang="en-US" b="1" dirty="0">
                <a:solidFill>
                  <a:srgbClr val="FF0000"/>
                </a:solidFill>
              </a:rPr>
              <a:t>How much does a farmer make?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5"/>
          <p:cNvSpPr txBox="1">
            <a:spLocks noGrp="1"/>
          </p:cNvSpPr>
          <p:nvPr>
            <p:ph type="title"/>
          </p:nvPr>
        </p:nvSpPr>
        <p:spPr>
          <a:xfrm>
            <a:off x="1403986" y="230560"/>
            <a:ext cx="5799900" cy="91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 Is our idea unique ?</a:t>
            </a:r>
            <a:endParaRPr dirty="0"/>
          </a:p>
        </p:txBody>
      </p:sp>
      <p:sp>
        <p:nvSpPr>
          <p:cNvPr id="2" name="TextBox 1">
            <a:extLst>
              <a:ext uri="{FF2B5EF4-FFF2-40B4-BE49-F238E27FC236}">
                <a16:creationId xmlns:a16="http://schemas.microsoft.com/office/drawing/2014/main" id="{63572295-83B5-AA4A-9704-9D3B9F7C329F}"/>
              </a:ext>
            </a:extLst>
          </p:cNvPr>
          <p:cNvSpPr txBox="1"/>
          <p:nvPr/>
        </p:nvSpPr>
        <p:spPr>
          <a:xfrm>
            <a:off x="4374931" y="1355835"/>
            <a:ext cx="4035972" cy="31085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b="1" dirty="0">
                <a:latin typeface="Times New Roman" panose="02020603050405020304" pitchFamily="18" charset="0"/>
                <a:cs typeface="Times New Roman" panose="02020603050405020304" pitchFamily="18" charset="0"/>
              </a:rPr>
              <a:t>Estimated Take Home Salary</a:t>
            </a:r>
          </a:p>
          <a:p>
            <a:r>
              <a:rPr lang="en-IN" b="1" dirty="0">
                <a:latin typeface="Times New Roman" panose="02020603050405020304" pitchFamily="18" charset="0"/>
                <a:cs typeface="Times New Roman" panose="02020603050405020304" pitchFamily="18" charset="0"/>
              </a:rPr>
              <a:t>₹ 10,513 - ₹ 11,665</a:t>
            </a:r>
            <a:r>
              <a:rPr lang="en-IN" dirty="0">
                <a:latin typeface="Times New Roman" panose="02020603050405020304" pitchFamily="18" charset="0"/>
                <a:cs typeface="Times New Roman" panose="02020603050405020304" pitchFamily="18" charset="0"/>
              </a:rPr>
              <a:t>/month</a:t>
            </a:r>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Average Annual Salary</a:t>
            </a:r>
          </a:p>
          <a:p>
            <a:r>
              <a:rPr lang="en-IN" b="1" dirty="0">
                <a:latin typeface="Times New Roman" panose="02020603050405020304" pitchFamily="18" charset="0"/>
                <a:cs typeface="Times New Roman" panose="02020603050405020304" pitchFamily="18" charset="0"/>
              </a:rPr>
              <a:t>₹ 1.6 LPA</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₹0.1L</a:t>
            </a:r>
          </a:p>
          <a:p>
            <a:r>
              <a:rPr lang="en-IN" dirty="0">
                <a:latin typeface="Times New Roman" panose="02020603050405020304" pitchFamily="18" charset="0"/>
                <a:cs typeface="Times New Roman" panose="02020603050405020304" pitchFamily="18" charset="0"/>
              </a:rPr>
              <a:t>Low</a:t>
            </a:r>
          </a:p>
          <a:p>
            <a:r>
              <a:rPr lang="en-IN" dirty="0">
                <a:latin typeface="Times New Roman" panose="02020603050405020304" pitchFamily="18" charset="0"/>
                <a:cs typeface="Times New Roman" panose="02020603050405020304" pitchFamily="18" charset="0"/>
              </a:rPr>
              <a:t>₹4.0L</a:t>
            </a:r>
          </a:p>
          <a:p>
            <a:r>
              <a:rPr lang="en-IN" dirty="0">
                <a:latin typeface="Times New Roman" panose="02020603050405020304" pitchFamily="18" charset="0"/>
                <a:cs typeface="Times New Roman" panose="02020603050405020304" pitchFamily="18" charset="0"/>
              </a:rPr>
              <a:t>High</a:t>
            </a:r>
          </a:p>
          <a:p>
            <a:r>
              <a:rPr lang="en-IN" b="1" dirty="0">
                <a:latin typeface="Times New Roman" panose="02020603050405020304" pitchFamily="18" charset="0"/>
                <a:cs typeface="Times New Roman" panose="02020603050405020304" pitchFamily="18" charset="0"/>
              </a:rPr>
              <a:t>How much does a retailer  make?</a:t>
            </a:r>
            <a:r>
              <a:rPr lang="en-IN" dirty="0">
                <a:latin typeface="Times New Roman" panose="02020603050405020304" pitchFamily="18" charset="0"/>
                <a:cs typeface="Times New Roman" panose="02020603050405020304" pitchFamily="18" charset="0"/>
              </a:rPr>
              <a:t> Retailer salary in India ranges between ₹ 0.1 Lakhs to ₹ 4.0 Lakhs with an average annual salary of ₹ 1.6 Lakhs. Salary estimates are based on 612 salaries received from Retailers.</a:t>
            </a:r>
          </a:p>
          <a:p>
            <a:endParaRPr lang="en-US" dirty="0"/>
          </a:p>
        </p:txBody>
      </p:sp>
      <p:pic>
        <p:nvPicPr>
          <p:cNvPr id="6" name="Picture 5">
            <a:extLst>
              <a:ext uri="{FF2B5EF4-FFF2-40B4-BE49-F238E27FC236}">
                <a16:creationId xmlns:a16="http://schemas.microsoft.com/office/drawing/2014/main" id="{1275A3D8-858F-FB46-93DE-6C58E16EC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20" y="2661486"/>
            <a:ext cx="4006394" cy="1406017"/>
          </a:xfrm>
          <a:prstGeom prst="rect">
            <a:avLst/>
          </a:prstGeom>
        </p:spPr>
        <p:style>
          <a:lnRef idx="2">
            <a:schemeClr val="dk1"/>
          </a:lnRef>
          <a:fillRef idx="1">
            <a:schemeClr val="lt1"/>
          </a:fillRef>
          <a:effectRef idx="0">
            <a:schemeClr val="dk1"/>
          </a:effectRef>
          <a:fontRef idx="minor">
            <a:schemeClr val="dk1"/>
          </a:fontRef>
        </p:style>
      </p:pic>
      <p:sp>
        <p:nvSpPr>
          <p:cNvPr id="5" name="TextBox 4">
            <a:extLst>
              <a:ext uri="{FF2B5EF4-FFF2-40B4-BE49-F238E27FC236}">
                <a16:creationId xmlns:a16="http://schemas.microsoft.com/office/drawing/2014/main" id="{6674F6BF-BCB1-F34E-9B07-596F238497EE}"/>
              </a:ext>
            </a:extLst>
          </p:cNvPr>
          <p:cNvSpPr txBox="1"/>
          <p:nvPr/>
        </p:nvSpPr>
        <p:spPr>
          <a:xfrm>
            <a:off x="733097" y="1552903"/>
            <a:ext cx="2869696" cy="307777"/>
          </a:xfrm>
          <a:prstGeom prst="rect">
            <a:avLst/>
          </a:prstGeom>
          <a:noFill/>
        </p:spPr>
        <p:txBody>
          <a:bodyPr wrap="none" rtlCol="0">
            <a:spAutoFit/>
          </a:bodyPr>
          <a:lstStyle/>
          <a:p>
            <a:r>
              <a:rPr lang="en-US" b="1" dirty="0">
                <a:solidFill>
                  <a:srgbClr val="FF0000"/>
                </a:solidFill>
              </a:rPr>
              <a:t>How much does a retailer own?</a:t>
            </a:r>
          </a:p>
        </p:txBody>
      </p:sp>
    </p:spTree>
    <p:extLst>
      <p:ext uri="{BB962C8B-B14F-4D97-AF65-F5344CB8AC3E}">
        <p14:creationId xmlns:p14="http://schemas.microsoft.com/office/powerpoint/2010/main" val="3539542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5"/>
          <p:cNvSpPr txBox="1">
            <a:spLocks noGrp="1"/>
          </p:cNvSpPr>
          <p:nvPr>
            <p:ph type="title"/>
          </p:nvPr>
        </p:nvSpPr>
        <p:spPr>
          <a:xfrm>
            <a:off x="1403986" y="230560"/>
            <a:ext cx="5799900" cy="91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 Is our idea unique ?</a:t>
            </a:r>
            <a:endParaRPr dirty="0"/>
          </a:p>
        </p:txBody>
      </p:sp>
      <p:sp>
        <p:nvSpPr>
          <p:cNvPr id="455" name="Google Shape;455;p35"/>
          <p:cNvSpPr txBox="1">
            <a:spLocks noGrp="1"/>
          </p:cNvSpPr>
          <p:nvPr>
            <p:ph type="subTitle" idx="1"/>
          </p:nvPr>
        </p:nvSpPr>
        <p:spPr>
          <a:xfrm>
            <a:off x="717525" y="1347952"/>
            <a:ext cx="7713900" cy="2948151"/>
          </a:xfrm>
          <a:prstGeom prst="rect">
            <a:avLst/>
          </a:prstGeom>
        </p:spPr>
        <p:txBody>
          <a:bodyPr spcFirstLastPara="1" wrap="square" lIns="91425" tIns="91425" rIns="91425" bIns="91425" anchor="t" anchorCtr="0">
            <a:noAutofit/>
          </a:bodyPr>
          <a:lstStyle/>
          <a:p>
            <a:pPr marL="0" indent="0" algn="l"/>
            <a:endParaRPr lang="en-IN" dirty="0"/>
          </a:p>
          <a:p>
            <a:pPr marL="0" indent="0" algn="l"/>
            <a:endParaRPr lang="en-IN" dirty="0"/>
          </a:p>
          <a:p>
            <a:pPr marL="0" indent="0" algn="l"/>
            <a:r>
              <a:rPr lang="en-IN" dirty="0"/>
              <a:t>Our idea : </a:t>
            </a:r>
          </a:p>
          <a:p>
            <a:pPr marL="285750" indent="-285750" algn="l">
              <a:buFont typeface="Arial" panose="020B0604020202020204" pitchFamily="34" charset="0"/>
              <a:buChar char="•"/>
            </a:pPr>
            <a:r>
              <a:rPr lang="en-IN" dirty="0"/>
              <a:t>Betterment of this solution is our idea which isn’t thought yet makes our idea more unique. We are going to create an app where it connects </a:t>
            </a:r>
          </a:p>
          <a:p>
            <a:pPr marL="0" lvl="0" indent="0" algn="l"/>
            <a:r>
              <a:rPr lang="en-US" b="1" dirty="0"/>
              <a:t>1. Farmers -&gt; retailers -&gt; customers (surety)</a:t>
            </a:r>
          </a:p>
          <a:p>
            <a:pPr marL="0" lvl="0" indent="0" algn="l"/>
            <a:r>
              <a:rPr lang="en-US" b="1" dirty="0"/>
              <a:t>2. Farmer -&gt; warehouse -&gt; customer (good quality)</a:t>
            </a:r>
          </a:p>
          <a:p>
            <a:pPr marL="0" lvl="0" indent="0" algn="l"/>
            <a:r>
              <a:rPr lang="en-US" b="1" dirty="0"/>
              <a:t>3. Farmer -&gt; customer (low price)</a:t>
            </a:r>
            <a:endParaRPr lang="en-US" dirty="0"/>
          </a:p>
          <a:p>
            <a:pPr marL="0" indent="0"/>
            <a:endParaRPr lang="en-IN" b="1" dirty="0"/>
          </a:p>
          <a:p>
            <a:pPr marL="285750" indent="-285750" algn="l">
              <a:buFont typeface="Arial" panose="020B0604020202020204" pitchFamily="34" charset="0"/>
              <a:buChar char="•"/>
            </a:pPr>
            <a:r>
              <a:rPr lang="en-IN" dirty="0"/>
              <a:t>It is profitable for all the three connections for farmer present in the chain.</a:t>
            </a:r>
          </a:p>
          <a:p>
            <a:pPr marL="285750" indent="-285750" algn="l">
              <a:buFont typeface="Arial" panose="020B0604020202020204" pitchFamily="34" charset="0"/>
              <a:buChar char="•"/>
            </a:pPr>
            <a:endParaRPr lang="en-IN" dirty="0"/>
          </a:p>
          <a:p>
            <a:pPr marL="0" indent="0" algn="l"/>
            <a:r>
              <a:rPr lang="en-IN" b="1" dirty="0"/>
              <a:t>                         </a:t>
            </a:r>
            <a:r>
              <a:rPr lang="en-IN" sz="1800" b="1" dirty="0">
                <a:solidFill>
                  <a:srgbClr val="FF0000"/>
                </a:solidFill>
              </a:rPr>
              <a:t>💭This is something out of the box</a:t>
            </a:r>
          </a:p>
          <a:p>
            <a:pPr marL="0" indent="0" algn="l"/>
            <a:endParaRPr lang="es" dirty="0"/>
          </a:p>
        </p:txBody>
      </p:sp>
    </p:spTree>
    <p:extLst>
      <p:ext uri="{BB962C8B-B14F-4D97-AF65-F5344CB8AC3E}">
        <p14:creationId xmlns:p14="http://schemas.microsoft.com/office/powerpoint/2010/main" val="68760571"/>
      </p:ext>
    </p:extLst>
  </p:cSld>
  <p:clrMapOvr>
    <a:masterClrMapping/>
  </p:clrMapOvr>
</p:sld>
</file>

<file path=ppt/theme/theme1.xml><?xml version="1.0" encoding="utf-8"?>
<a:theme xmlns:a="http://schemas.openxmlformats.org/drawingml/2006/main" name="Workshop for Teachers: Teaching Strategies by Slidesgo">
  <a:themeElements>
    <a:clrScheme name="Simple Light">
      <a:dk1>
        <a:srgbClr val="1B1B1B"/>
      </a:dk1>
      <a:lt1>
        <a:srgbClr val="FFFFFF"/>
      </a:lt1>
      <a:dk2>
        <a:srgbClr val="F8CC48"/>
      </a:dk2>
      <a:lt2>
        <a:srgbClr val="E8F2FF"/>
      </a:lt2>
      <a:accent1>
        <a:srgbClr val="8C9EF7"/>
      </a:accent1>
      <a:accent2>
        <a:srgbClr val="FF57AB"/>
      </a:accent2>
      <a:accent3>
        <a:srgbClr val="5877FD"/>
      </a:accent3>
      <a:accent4>
        <a:srgbClr val="00D43D"/>
      </a:accent4>
      <a:accent5>
        <a:srgbClr val="FFFFFF"/>
      </a:accent5>
      <a:accent6>
        <a:srgbClr val="FFFFFF"/>
      </a:accent6>
      <a:hlink>
        <a:srgbClr val="1B1B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1496</TotalTime>
  <Words>878</Words>
  <Application>Microsoft Macintosh PowerPoint</Application>
  <PresentationFormat>On-screen Show (16:9)</PresentationFormat>
  <Paragraphs>137</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Anybody Black</vt:lpstr>
      <vt:lpstr>Anybody</vt:lpstr>
      <vt:lpstr>Times New Roman</vt:lpstr>
      <vt:lpstr>Bebas Neue</vt:lpstr>
      <vt:lpstr>Prompt</vt:lpstr>
      <vt:lpstr>Arial</vt:lpstr>
      <vt:lpstr>Workshop for Teachers: Teaching Strategies by Slidesgo</vt:lpstr>
      <vt:lpstr>BETTER PRICING SOLUTION FOR FARMERS</vt:lpstr>
      <vt:lpstr>01</vt:lpstr>
      <vt:lpstr>01</vt:lpstr>
      <vt:lpstr>Problem statement :</vt:lpstr>
      <vt:lpstr>Solution and relevance to the theme:</vt:lpstr>
      <vt:lpstr>Uniqueness of the idea</vt:lpstr>
      <vt:lpstr> Is our idea unique ?</vt:lpstr>
      <vt:lpstr> Is our idea unique ?</vt:lpstr>
      <vt:lpstr> Is our idea unique ?</vt:lpstr>
      <vt:lpstr>Feasibility of the solution</vt:lpstr>
      <vt:lpstr>Is our solution feasible ?</vt:lpstr>
      <vt:lpstr>Is our solution feasible ?</vt:lpstr>
      <vt:lpstr>Is our solution feasible?🤔</vt:lpstr>
      <vt:lpstr>PowerPoint Presentation</vt:lpstr>
      <vt:lpstr>PowerPoint Presentation</vt:lpstr>
      <vt:lpstr>Technology used</vt:lpstr>
      <vt:lpstr>Technology used:</vt:lpstr>
      <vt:lpstr>Marketing/ media ideas</vt:lpstr>
      <vt:lpstr>Marketing/media ideas: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Taller para maestros:</dc:title>
  <cp:lastModifiedBy>PERLA SREE NEHA - [CH.EN.U4CSE21147]</cp:lastModifiedBy>
  <cp:revision>33</cp:revision>
  <dcterms:modified xsi:type="dcterms:W3CDTF">2022-10-15T07:34:40Z</dcterms:modified>
</cp:coreProperties>
</file>